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5" r:id="rId4"/>
    <p:sldId id="276" r:id="rId5"/>
    <p:sldId id="258" r:id="rId6"/>
    <p:sldId id="273" r:id="rId7"/>
    <p:sldId id="260" r:id="rId8"/>
    <p:sldId id="259" r:id="rId9"/>
    <p:sldId id="261" r:id="rId10"/>
    <p:sldId id="277" r:id="rId11"/>
    <p:sldId id="278" r:id="rId12"/>
    <p:sldId id="279" r:id="rId13"/>
    <p:sldId id="280" r:id="rId14"/>
    <p:sldId id="281" r:id="rId15"/>
    <p:sldId id="274" r:id="rId16"/>
    <p:sldId id="272" r:id="rId17"/>
    <p:sldId id="282" r:id="rId18"/>
    <p:sldId id="271" r:id="rId19"/>
  </p:sldIdLst>
  <p:sldSz cx="14401800" cy="7200900"/>
  <p:notesSz cx="6858000" cy="9144000"/>
  <p:defaultTextStyle>
    <a:defPPr>
      <a:defRPr lang="pt-BR"/>
    </a:defPPr>
    <a:lvl1pPr marL="0" algn="l" defTabSz="1234361" rtl="0" eaLnBrk="1" latinLnBrk="0" hangingPunct="1">
      <a:defRPr sz="2400" kern="1200">
        <a:solidFill>
          <a:schemeClr val="tx1"/>
        </a:solidFill>
        <a:latin typeface="+mn-lt"/>
        <a:ea typeface="+mn-ea"/>
        <a:cs typeface="+mn-cs"/>
      </a:defRPr>
    </a:lvl1pPr>
    <a:lvl2pPr marL="617180" algn="l" defTabSz="1234361" rtl="0" eaLnBrk="1" latinLnBrk="0" hangingPunct="1">
      <a:defRPr sz="2400" kern="1200">
        <a:solidFill>
          <a:schemeClr val="tx1"/>
        </a:solidFill>
        <a:latin typeface="+mn-lt"/>
        <a:ea typeface="+mn-ea"/>
        <a:cs typeface="+mn-cs"/>
      </a:defRPr>
    </a:lvl2pPr>
    <a:lvl3pPr marL="1234361" algn="l" defTabSz="1234361" rtl="0" eaLnBrk="1" latinLnBrk="0" hangingPunct="1">
      <a:defRPr sz="2400" kern="1200">
        <a:solidFill>
          <a:schemeClr val="tx1"/>
        </a:solidFill>
        <a:latin typeface="+mn-lt"/>
        <a:ea typeface="+mn-ea"/>
        <a:cs typeface="+mn-cs"/>
      </a:defRPr>
    </a:lvl3pPr>
    <a:lvl4pPr marL="1851541" algn="l" defTabSz="1234361" rtl="0" eaLnBrk="1" latinLnBrk="0" hangingPunct="1">
      <a:defRPr sz="2400" kern="1200">
        <a:solidFill>
          <a:schemeClr val="tx1"/>
        </a:solidFill>
        <a:latin typeface="+mn-lt"/>
        <a:ea typeface="+mn-ea"/>
        <a:cs typeface="+mn-cs"/>
      </a:defRPr>
    </a:lvl4pPr>
    <a:lvl5pPr marL="2468722" algn="l" defTabSz="1234361" rtl="0" eaLnBrk="1" latinLnBrk="0" hangingPunct="1">
      <a:defRPr sz="2400" kern="1200">
        <a:solidFill>
          <a:schemeClr val="tx1"/>
        </a:solidFill>
        <a:latin typeface="+mn-lt"/>
        <a:ea typeface="+mn-ea"/>
        <a:cs typeface="+mn-cs"/>
      </a:defRPr>
    </a:lvl5pPr>
    <a:lvl6pPr marL="3085902" algn="l" defTabSz="1234361" rtl="0" eaLnBrk="1" latinLnBrk="0" hangingPunct="1">
      <a:defRPr sz="2400" kern="1200">
        <a:solidFill>
          <a:schemeClr val="tx1"/>
        </a:solidFill>
        <a:latin typeface="+mn-lt"/>
        <a:ea typeface="+mn-ea"/>
        <a:cs typeface="+mn-cs"/>
      </a:defRPr>
    </a:lvl6pPr>
    <a:lvl7pPr marL="3703083" algn="l" defTabSz="1234361" rtl="0" eaLnBrk="1" latinLnBrk="0" hangingPunct="1">
      <a:defRPr sz="2400" kern="1200">
        <a:solidFill>
          <a:schemeClr val="tx1"/>
        </a:solidFill>
        <a:latin typeface="+mn-lt"/>
        <a:ea typeface="+mn-ea"/>
        <a:cs typeface="+mn-cs"/>
      </a:defRPr>
    </a:lvl7pPr>
    <a:lvl8pPr marL="4320264" algn="l" defTabSz="1234361" rtl="0" eaLnBrk="1" latinLnBrk="0" hangingPunct="1">
      <a:defRPr sz="2400" kern="1200">
        <a:solidFill>
          <a:schemeClr val="tx1"/>
        </a:solidFill>
        <a:latin typeface="+mn-lt"/>
        <a:ea typeface="+mn-ea"/>
        <a:cs typeface="+mn-cs"/>
      </a:defRPr>
    </a:lvl8pPr>
    <a:lvl9pPr marL="4937444" algn="l" defTabSz="1234361"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68">
          <p15:clr>
            <a:srgbClr val="A4A3A4"/>
          </p15:clr>
        </p15:guide>
        <p15:guide id="2" pos="453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F3EA"/>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19EA62-1ACC-4AC2-8431-6934A076616D}" v="11" dt="2026-04-09T17:00:58.667"/>
  </p1510:revLst>
</p1510:revInfo>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édio 2 - Ênfase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538" y="58"/>
      </p:cViewPr>
      <p:guideLst>
        <p:guide orient="horz" pos="2268"/>
        <p:guide pos="453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onardo Motta" userId="0a35a9a6e275bbb2" providerId="LiveId" clId="{A29A48C6-5C3D-46CE-AFD9-579462745713}"/>
    <pc:docChg chg="undo custSel addSld delSld modSld sldOrd">
      <pc:chgData name="Leonardo Motta" userId="0a35a9a6e275bbb2" providerId="LiveId" clId="{A29A48C6-5C3D-46CE-AFD9-579462745713}" dt="2026-04-09T18:03:03.830" v="1426" actId="1076"/>
      <pc:docMkLst>
        <pc:docMk/>
      </pc:docMkLst>
      <pc:sldChg chg="addSp delSp modSp mod">
        <pc:chgData name="Leonardo Motta" userId="0a35a9a6e275bbb2" providerId="LiveId" clId="{A29A48C6-5C3D-46CE-AFD9-579462745713}" dt="2026-04-09T02:21:37.280" v="55" actId="1076"/>
        <pc:sldMkLst>
          <pc:docMk/>
          <pc:sldMk cId="0" sldId="256"/>
        </pc:sldMkLst>
        <pc:spChg chg="mod">
          <ac:chgData name="Leonardo Motta" userId="0a35a9a6e275bbb2" providerId="LiveId" clId="{A29A48C6-5C3D-46CE-AFD9-579462745713}" dt="2026-04-09T02:21:13.788" v="13" actId="1076"/>
          <ac:spMkLst>
            <pc:docMk/>
            <pc:sldMk cId="0" sldId="256"/>
            <ac:spMk id="3" creationId="{A11EF689-B91B-592C-CF4C-1F19BDB0529F}"/>
          </ac:spMkLst>
        </pc:spChg>
        <pc:spChg chg="mod">
          <ac:chgData name="Leonardo Motta" userId="0a35a9a6e275bbb2" providerId="LiveId" clId="{A29A48C6-5C3D-46CE-AFD9-579462745713}" dt="2026-04-09T02:21:37.280" v="55" actId="1076"/>
          <ac:spMkLst>
            <pc:docMk/>
            <pc:sldMk cId="0" sldId="256"/>
            <ac:spMk id="10" creationId="{6340F604-F379-9B6A-A44F-7FC7851039B3}"/>
          </ac:spMkLst>
        </pc:spChg>
        <pc:picChg chg="add mod modCrop">
          <ac:chgData name="Leonardo Motta" userId="0a35a9a6e275bbb2" providerId="LiveId" clId="{A29A48C6-5C3D-46CE-AFD9-579462745713}" dt="2026-04-09T02:21:09.083" v="11" actId="14100"/>
          <ac:picMkLst>
            <pc:docMk/>
            <pc:sldMk cId="0" sldId="256"/>
            <ac:picMk id="2" creationId="{E64DC295-52A1-CDFF-7E35-EA77AA7B2E59}"/>
          </ac:picMkLst>
        </pc:picChg>
        <pc:picChg chg="add del mod">
          <ac:chgData name="Leonardo Motta" userId="0a35a9a6e275bbb2" providerId="LiveId" clId="{A29A48C6-5C3D-46CE-AFD9-579462745713}" dt="2026-04-09T02:21:11.059" v="12" actId="478"/>
          <ac:picMkLst>
            <pc:docMk/>
            <pc:sldMk cId="0" sldId="256"/>
            <ac:picMk id="5" creationId="{E2D96B1A-C7B0-4B6D-9154-AE9E53386A6B}"/>
          </ac:picMkLst>
        </pc:picChg>
        <pc:picChg chg="del">
          <ac:chgData name="Leonardo Motta" userId="0a35a9a6e275bbb2" providerId="LiveId" clId="{A29A48C6-5C3D-46CE-AFD9-579462745713}" dt="2026-04-09T02:20:31.873" v="2" actId="478"/>
          <ac:picMkLst>
            <pc:docMk/>
            <pc:sldMk cId="0" sldId="256"/>
            <ac:picMk id="6" creationId="{00000000-0000-0000-0000-000000000000}"/>
          </ac:picMkLst>
        </pc:picChg>
      </pc:sldChg>
      <pc:sldChg chg="delSp mod">
        <pc:chgData name="Leonardo Motta" userId="0a35a9a6e275bbb2" providerId="LiveId" clId="{A29A48C6-5C3D-46CE-AFD9-579462745713}" dt="2026-04-09T02:21:44.463" v="56" actId="478"/>
        <pc:sldMkLst>
          <pc:docMk/>
          <pc:sldMk cId="547171178" sldId="257"/>
        </pc:sldMkLst>
        <pc:picChg chg="del">
          <ac:chgData name="Leonardo Motta" userId="0a35a9a6e275bbb2" providerId="LiveId" clId="{A29A48C6-5C3D-46CE-AFD9-579462745713}" dt="2026-04-09T02:21:44.463" v="56" actId="478"/>
          <ac:picMkLst>
            <pc:docMk/>
            <pc:sldMk cId="547171178" sldId="257"/>
            <ac:picMk id="6" creationId="{FA548C89-4654-DDB0-7E5B-5D107BAFC6CB}"/>
          </ac:picMkLst>
        </pc:picChg>
      </pc:sldChg>
      <pc:sldChg chg="delSp modSp mod ord">
        <pc:chgData name="Leonardo Motta" userId="0a35a9a6e275bbb2" providerId="LiveId" clId="{A29A48C6-5C3D-46CE-AFD9-579462745713}" dt="2026-04-09T17:20:26.675" v="1140" actId="1076"/>
        <pc:sldMkLst>
          <pc:docMk/>
          <pc:sldMk cId="4073811098" sldId="258"/>
        </pc:sldMkLst>
        <pc:spChg chg="mod">
          <ac:chgData name="Leonardo Motta" userId="0a35a9a6e275bbb2" providerId="LiveId" clId="{A29A48C6-5C3D-46CE-AFD9-579462745713}" dt="2026-04-09T17:20:26.675" v="1140" actId="1076"/>
          <ac:spMkLst>
            <pc:docMk/>
            <pc:sldMk cId="4073811098" sldId="258"/>
            <ac:spMk id="5" creationId="{0F0F70FD-853F-A885-D041-8A1044274143}"/>
          </ac:spMkLst>
        </pc:spChg>
        <pc:spChg chg="mod">
          <ac:chgData name="Leonardo Motta" userId="0a35a9a6e275bbb2" providerId="LiveId" clId="{A29A48C6-5C3D-46CE-AFD9-579462745713}" dt="2026-04-09T17:20:26.675" v="1140" actId="1076"/>
          <ac:spMkLst>
            <pc:docMk/>
            <pc:sldMk cId="4073811098" sldId="258"/>
            <ac:spMk id="12" creationId="{A9EB27E3-5792-82CB-BC8E-632C74C052D7}"/>
          </ac:spMkLst>
        </pc:spChg>
        <pc:spChg chg="mod">
          <ac:chgData name="Leonardo Motta" userId="0a35a9a6e275bbb2" providerId="LiveId" clId="{A29A48C6-5C3D-46CE-AFD9-579462745713}" dt="2026-04-09T17:20:26.675" v="1140" actId="1076"/>
          <ac:spMkLst>
            <pc:docMk/>
            <pc:sldMk cId="4073811098" sldId="258"/>
            <ac:spMk id="13" creationId="{2CB70B8D-6254-BF09-5F0E-E6EEC27C3089}"/>
          </ac:spMkLst>
        </pc:spChg>
        <pc:spChg chg="mod">
          <ac:chgData name="Leonardo Motta" userId="0a35a9a6e275bbb2" providerId="LiveId" clId="{A29A48C6-5C3D-46CE-AFD9-579462745713}" dt="2026-04-09T17:20:26.675" v="1140" actId="1076"/>
          <ac:spMkLst>
            <pc:docMk/>
            <pc:sldMk cId="4073811098" sldId="258"/>
            <ac:spMk id="14" creationId="{3F3CA3D5-63DA-C927-8C8A-2CA615095428}"/>
          </ac:spMkLst>
        </pc:spChg>
        <pc:picChg chg="del mod">
          <ac:chgData name="Leonardo Motta" userId="0a35a9a6e275bbb2" providerId="LiveId" clId="{A29A48C6-5C3D-46CE-AFD9-579462745713}" dt="2026-04-09T02:21:46.468" v="58" actId="478"/>
          <ac:picMkLst>
            <pc:docMk/>
            <pc:sldMk cId="4073811098" sldId="258"/>
            <ac:picMk id="6" creationId="{C967958E-1522-D542-2C54-FDD5523B9D30}"/>
          </ac:picMkLst>
        </pc:picChg>
        <pc:picChg chg="mod">
          <ac:chgData name="Leonardo Motta" userId="0a35a9a6e275bbb2" providerId="LiveId" clId="{A29A48C6-5C3D-46CE-AFD9-579462745713}" dt="2026-04-09T17:20:26.675" v="1140" actId="1076"/>
          <ac:picMkLst>
            <pc:docMk/>
            <pc:sldMk cId="4073811098" sldId="258"/>
            <ac:picMk id="9" creationId="{1C645366-2F25-8A76-11FC-846791F82304}"/>
          </ac:picMkLst>
        </pc:picChg>
        <pc:picChg chg="mod">
          <ac:chgData name="Leonardo Motta" userId="0a35a9a6e275bbb2" providerId="LiveId" clId="{A29A48C6-5C3D-46CE-AFD9-579462745713}" dt="2026-04-09T17:20:26.675" v="1140" actId="1076"/>
          <ac:picMkLst>
            <pc:docMk/>
            <pc:sldMk cId="4073811098" sldId="258"/>
            <ac:picMk id="11" creationId="{C8E938CA-0F6B-CD86-C9B1-CB9207F270CF}"/>
          </ac:picMkLst>
        </pc:picChg>
      </pc:sldChg>
      <pc:sldChg chg="delSp modSp mod">
        <pc:chgData name="Leonardo Motta" userId="0a35a9a6e275bbb2" providerId="LiveId" clId="{A29A48C6-5C3D-46CE-AFD9-579462745713}" dt="2026-04-09T02:37:00.874" v="126" actId="2062"/>
        <pc:sldMkLst>
          <pc:docMk/>
          <pc:sldMk cId="683911889" sldId="259"/>
        </pc:sldMkLst>
        <pc:graphicFrameChg chg="modGraphic">
          <ac:chgData name="Leonardo Motta" userId="0a35a9a6e275bbb2" providerId="LiveId" clId="{A29A48C6-5C3D-46CE-AFD9-579462745713}" dt="2026-04-09T02:37:00.874" v="126" actId="2062"/>
          <ac:graphicFrameMkLst>
            <pc:docMk/>
            <pc:sldMk cId="683911889" sldId="259"/>
            <ac:graphicFrameMk id="5" creationId="{339C3A43-E3AD-8A47-8EE0-0427DB119DA6}"/>
          </ac:graphicFrameMkLst>
        </pc:graphicFrameChg>
        <pc:picChg chg="del">
          <ac:chgData name="Leonardo Motta" userId="0a35a9a6e275bbb2" providerId="LiveId" clId="{A29A48C6-5C3D-46CE-AFD9-579462745713}" dt="2026-04-09T02:21:48.315" v="59" actId="478"/>
          <ac:picMkLst>
            <pc:docMk/>
            <pc:sldMk cId="683911889" sldId="259"/>
            <ac:picMk id="6" creationId="{E9188C53-1798-EF4A-670F-EF12D5F71134}"/>
          </ac:picMkLst>
        </pc:picChg>
        <pc:picChg chg="mod">
          <ac:chgData name="Leonardo Motta" userId="0a35a9a6e275bbb2" providerId="LiveId" clId="{A29A48C6-5C3D-46CE-AFD9-579462745713}" dt="2026-04-09T02:36:50.484" v="125" actId="1076"/>
          <ac:picMkLst>
            <pc:docMk/>
            <pc:sldMk cId="683911889" sldId="259"/>
            <ac:picMk id="8" creationId="{8B8EAE9B-C789-7DED-A1E9-98E32379EB7C}"/>
          </ac:picMkLst>
        </pc:picChg>
        <pc:picChg chg="mod">
          <ac:chgData name="Leonardo Motta" userId="0a35a9a6e275bbb2" providerId="LiveId" clId="{A29A48C6-5C3D-46CE-AFD9-579462745713}" dt="2026-04-09T02:36:46.903" v="124" actId="1076"/>
          <ac:picMkLst>
            <pc:docMk/>
            <pc:sldMk cId="683911889" sldId="259"/>
            <ac:picMk id="9" creationId="{3ED929F2-7B33-51C4-39C9-C1109F4703D9}"/>
          </ac:picMkLst>
        </pc:picChg>
        <pc:picChg chg="mod">
          <ac:chgData name="Leonardo Motta" userId="0a35a9a6e275bbb2" providerId="LiveId" clId="{A29A48C6-5C3D-46CE-AFD9-579462745713}" dt="2026-04-09T02:36:37.813" v="122" actId="1076"/>
          <ac:picMkLst>
            <pc:docMk/>
            <pc:sldMk cId="683911889" sldId="259"/>
            <ac:picMk id="10" creationId="{32E22265-2752-3F2A-4053-CB1D67156336}"/>
          </ac:picMkLst>
        </pc:picChg>
        <pc:picChg chg="mod">
          <ac:chgData name="Leonardo Motta" userId="0a35a9a6e275bbb2" providerId="LiveId" clId="{A29A48C6-5C3D-46CE-AFD9-579462745713}" dt="2026-04-09T02:36:40.703" v="123" actId="1076"/>
          <ac:picMkLst>
            <pc:docMk/>
            <pc:sldMk cId="683911889" sldId="259"/>
            <ac:picMk id="11" creationId="{C7136E9F-CB35-D940-8999-C4AEFF44D850}"/>
          </ac:picMkLst>
        </pc:picChg>
      </pc:sldChg>
      <pc:sldChg chg="delSp mod ord">
        <pc:chgData name="Leonardo Motta" userId="0a35a9a6e275bbb2" providerId="LiveId" clId="{A29A48C6-5C3D-46CE-AFD9-579462745713}" dt="2026-04-09T02:55:58.999" v="132"/>
        <pc:sldMkLst>
          <pc:docMk/>
          <pc:sldMk cId="255902195" sldId="260"/>
        </pc:sldMkLst>
        <pc:picChg chg="del">
          <ac:chgData name="Leonardo Motta" userId="0a35a9a6e275bbb2" providerId="LiveId" clId="{A29A48C6-5C3D-46CE-AFD9-579462745713}" dt="2026-04-09T02:21:50.377" v="60" actId="478"/>
          <ac:picMkLst>
            <pc:docMk/>
            <pc:sldMk cId="255902195" sldId="260"/>
            <ac:picMk id="6" creationId="{F8D93CE0-53A4-947C-D482-D715A4799BFA}"/>
          </ac:picMkLst>
        </pc:picChg>
      </pc:sldChg>
      <pc:sldChg chg="addSp delSp modSp mod">
        <pc:chgData name="Leonardo Motta" userId="0a35a9a6e275bbb2" providerId="LiveId" clId="{A29A48C6-5C3D-46CE-AFD9-579462745713}" dt="2026-04-09T02:34:30.892" v="81" actId="1076"/>
        <pc:sldMkLst>
          <pc:docMk/>
          <pc:sldMk cId="1213438182" sldId="261"/>
        </pc:sldMkLst>
        <pc:spChg chg="add mod">
          <ac:chgData name="Leonardo Motta" userId="0a35a9a6e275bbb2" providerId="LiveId" clId="{A29A48C6-5C3D-46CE-AFD9-579462745713}" dt="2026-04-09T02:34:11.698" v="77" actId="1076"/>
          <ac:spMkLst>
            <pc:docMk/>
            <pc:sldMk cId="1213438182" sldId="261"/>
            <ac:spMk id="4" creationId="{86A76831-B00B-8FF7-7746-82863001F619}"/>
          </ac:spMkLst>
        </pc:spChg>
        <pc:spChg chg="add mod">
          <ac:chgData name="Leonardo Motta" userId="0a35a9a6e275bbb2" providerId="LiveId" clId="{A29A48C6-5C3D-46CE-AFD9-579462745713}" dt="2026-04-09T02:34:22.155" v="79" actId="1076"/>
          <ac:spMkLst>
            <pc:docMk/>
            <pc:sldMk cId="1213438182" sldId="261"/>
            <ac:spMk id="7" creationId="{28FC27C0-3F11-0EF7-FE63-314E7E0B8AFA}"/>
          </ac:spMkLst>
        </pc:spChg>
        <pc:spChg chg="add mod">
          <ac:chgData name="Leonardo Motta" userId="0a35a9a6e275bbb2" providerId="LiveId" clId="{A29A48C6-5C3D-46CE-AFD9-579462745713}" dt="2026-04-09T02:34:30.892" v="81" actId="1076"/>
          <ac:spMkLst>
            <pc:docMk/>
            <pc:sldMk cId="1213438182" sldId="261"/>
            <ac:spMk id="20" creationId="{8124484A-BCF0-E8EC-3C97-1DA3E384DF70}"/>
          </ac:spMkLst>
        </pc:spChg>
        <pc:picChg chg="del">
          <ac:chgData name="Leonardo Motta" userId="0a35a9a6e275bbb2" providerId="LiveId" clId="{A29A48C6-5C3D-46CE-AFD9-579462745713}" dt="2026-04-09T02:21:55.256" v="62" actId="478"/>
          <ac:picMkLst>
            <pc:docMk/>
            <pc:sldMk cId="1213438182" sldId="261"/>
            <ac:picMk id="6" creationId="{22CF0285-2799-B2DE-5D78-0CA56E9659C0}"/>
          </ac:picMkLst>
        </pc:picChg>
      </pc:sldChg>
      <pc:sldChg chg="delSp del mod">
        <pc:chgData name="Leonardo Motta" userId="0a35a9a6e275bbb2" providerId="LiveId" clId="{A29A48C6-5C3D-46CE-AFD9-579462745713}" dt="2026-04-09T16:57:18.046" v="379" actId="47"/>
        <pc:sldMkLst>
          <pc:docMk/>
          <pc:sldMk cId="201080507" sldId="262"/>
        </pc:sldMkLst>
        <pc:picChg chg="del">
          <ac:chgData name="Leonardo Motta" userId="0a35a9a6e275bbb2" providerId="LiveId" clId="{A29A48C6-5C3D-46CE-AFD9-579462745713}" dt="2026-04-09T02:21:57.831" v="63" actId="478"/>
          <ac:picMkLst>
            <pc:docMk/>
            <pc:sldMk cId="201080507" sldId="262"/>
            <ac:picMk id="6" creationId="{24072CF8-9DE0-A50F-540B-1B982DE5AA60}"/>
          </ac:picMkLst>
        </pc:picChg>
      </pc:sldChg>
      <pc:sldChg chg="addSp delSp modSp mod">
        <pc:chgData name="Leonardo Motta" userId="0a35a9a6e275bbb2" providerId="LiveId" clId="{A29A48C6-5C3D-46CE-AFD9-579462745713}" dt="2026-04-09T02:22:17.266" v="68" actId="1076"/>
        <pc:sldMkLst>
          <pc:docMk/>
          <pc:sldMk cId="3260252578" sldId="271"/>
        </pc:sldMkLst>
        <pc:picChg chg="add mod">
          <ac:chgData name="Leonardo Motta" userId="0a35a9a6e275bbb2" providerId="LiveId" clId="{A29A48C6-5C3D-46CE-AFD9-579462745713}" dt="2026-04-09T02:22:17.266" v="68" actId="1076"/>
          <ac:picMkLst>
            <pc:docMk/>
            <pc:sldMk cId="3260252578" sldId="271"/>
            <ac:picMk id="2" creationId="{5CF07570-3192-D3FE-BD5D-471A74EE9E0C}"/>
          </ac:picMkLst>
        </pc:picChg>
        <pc:picChg chg="del">
          <ac:chgData name="Leonardo Motta" userId="0a35a9a6e275bbb2" providerId="LiveId" clId="{A29A48C6-5C3D-46CE-AFD9-579462745713}" dt="2026-04-09T02:22:05.514" v="66" actId="478"/>
          <ac:picMkLst>
            <pc:docMk/>
            <pc:sldMk cId="3260252578" sldId="271"/>
            <ac:picMk id="6" creationId="{2A7C5DBD-262D-A716-81E2-78263ACBD9F9}"/>
          </ac:picMkLst>
        </pc:picChg>
      </pc:sldChg>
      <pc:sldChg chg="delSp mod">
        <pc:chgData name="Leonardo Motta" userId="0a35a9a6e275bbb2" providerId="LiveId" clId="{A29A48C6-5C3D-46CE-AFD9-579462745713}" dt="2026-04-09T02:22:00.927" v="64" actId="478"/>
        <pc:sldMkLst>
          <pc:docMk/>
          <pc:sldMk cId="729274601" sldId="272"/>
        </pc:sldMkLst>
        <pc:picChg chg="del">
          <ac:chgData name="Leonardo Motta" userId="0a35a9a6e275bbb2" providerId="LiveId" clId="{A29A48C6-5C3D-46CE-AFD9-579462745713}" dt="2026-04-09T02:22:00.927" v="64" actId="478"/>
          <ac:picMkLst>
            <pc:docMk/>
            <pc:sldMk cId="729274601" sldId="272"/>
            <ac:picMk id="6" creationId="{E4F8538D-CB27-A7AF-D2FA-F8C769A9C7E5}"/>
          </ac:picMkLst>
        </pc:picChg>
      </pc:sldChg>
      <pc:sldChg chg="delSp mod ord">
        <pc:chgData name="Leonardo Motta" userId="0a35a9a6e275bbb2" providerId="LiveId" clId="{A29A48C6-5C3D-46CE-AFD9-579462745713}" dt="2026-04-09T03:31:50.291" v="314"/>
        <pc:sldMkLst>
          <pc:docMk/>
          <pc:sldMk cId="703872784" sldId="273"/>
        </pc:sldMkLst>
        <pc:picChg chg="del">
          <ac:chgData name="Leonardo Motta" userId="0a35a9a6e275bbb2" providerId="LiveId" clId="{A29A48C6-5C3D-46CE-AFD9-579462745713}" dt="2026-04-09T02:21:53.137" v="61" actId="478"/>
          <ac:picMkLst>
            <pc:docMk/>
            <pc:sldMk cId="703872784" sldId="273"/>
            <ac:picMk id="6" creationId="{6BD07FC6-1110-B422-EFC7-B2426521EC8A}"/>
          </ac:picMkLst>
        </pc:picChg>
      </pc:sldChg>
      <pc:sldChg chg="delSp modSp mod ord">
        <pc:chgData name="Leonardo Motta" userId="0a35a9a6e275bbb2" providerId="LiveId" clId="{A29A48C6-5C3D-46CE-AFD9-579462745713}" dt="2026-04-09T17:19:51.366" v="1139" actId="1076"/>
        <pc:sldMkLst>
          <pc:docMk/>
          <pc:sldMk cId="3469718627" sldId="274"/>
        </pc:sldMkLst>
        <pc:spChg chg="mod">
          <ac:chgData name="Leonardo Motta" userId="0a35a9a6e275bbb2" providerId="LiveId" clId="{A29A48C6-5C3D-46CE-AFD9-579462745713}" dt="2026-04-09T17:19:51.366" v="1139" actId="1076"/>
          <ac:spMkLst>
            <pc:docMk/>
            <pc:sldMk cId="3469718627" sldId="274"/>
            <ac:spMk id="14" creationId="{0C7B0B9E-48F9-EDA0-1BA2-DE1B87826D81}"/>
          </ac:spMkLst>
        </pc:spChg>
        <pc:picChg chg="del">
          <ac:chgData name="Leonardo Motta" userId="0a35a9a6e275bbb2" providerId="LiveId" clId="{A29A48C6-5C3D-46CE-AFD9-579462745713}" dt="2026-04-09T02:22:03.156" v="65" actId="478"/>
          <ac:picMkLst>
            <pc:docMk/>
            <pc:sldMk cId="3469718627" sldId="274"/>
            <ac:picMk id="6" creationId="{3906F8D3-309D-69A6-CC4A-7C5A835A877E}"/>
          </ac:picMkLst>
        </pc:picChg>
      </pc:sldChg>
      <pc:sldChg chg="addSp delSp modSp add mod">
        <pc:chgData name="Leonardo Motta" userId="0a35a9a6e275bbb2" providerId="LiveId" clId="{A29A48C6-5C3D-46CE-AFD9-579462745713}" dt="2026-04-09T03:32:01.537" v="316" actId="20577"/>
        <pc:sldMkLst>
          <pc:docMk/>
          <pc:sldMk cId="1991797532" sldId="275"/>
        </pc:sldMkLst>
        <pc:spChg chg="mod">
          <ac:chgData name="Leonardo Motta" userId="0a35a9a6e275bbb2" providerId="LiveId" clId="{A29A48C6-5C3D-46CE-AFD9-579462745713}" dt="2026-04-09T03:30:07.830" v="312" actId="113"/>
          <ac:spMkLst>
            <pc:docMk/>
            <pc:sldMk cId="1991797532" sldId="275"/>
            <ac:spMk id="3" creationId="{1C7B64E7-E791-DF21-5DF1-DA42CC0BD119}"/>
          </ac:spMkLst>
        </pc:spChg>
        <pc:spChg chg="add mod">
          <ac:chgData name="Leonardo Motta" userId="0a35a9a6e275bbb2" providerId="LiveId" clId="{A29A48C6-5C3D-46CE-AFD9-579462745713}" dt="2026-04-09T03:32:01.537" v="316" actId="20577"/>
          <ac:spMkLst>
            <pc:docMk/>
            <pc:sldMk cId="1991797532" sldId="275"/>
            <ac:spMk id="5" creationId="{B4EFB8C0-94E5-C88A-F16B-932FF7690D38}"/>
          </ac:spMkLst>
        </pc:spChg>
        <pc:spChg chg="del">
          <ac:chgData name="Leonardo Motta" userId="0a35a9a6e275bbb2" providerId="LiveId" clId="{A29A48C6-5C3D-46CE-AFD9-579462745713}" dt="2026-04-09T03:02:41.841" v="139" actId="478"/>
          <ac:spMkLst>
            <pc:docMk/>
            <pc:sldMk cId="1991797532" sldId="275"/>
            <ac:spMk id="7" creationId="{EA0A9F49-54C0-F225-F426-6C8CB08087D4}"/>
          </ac:spMkLst>
        </pc:spChg>
      </pc:sldChg>
      <pc:sldChg chg="delSp modSp add mod ord delAnim">
        <pc:chgData name="Leonardo Motta" userId="0a35a9a6e275bbb2" providerId="LiveId" clId="{A29A48C6-5C3D-46CE-AFD9-579462745713}" dt="2026-04-09T03:32:17.344" v="318"/>
        <pc:sldMkLst>
          <pc:docMk/>
          <pc:sldMk cId="1328994386" sldId="276"/>
        </pc:sldMkLst>
        <pc:graphicFrameChg chg="mod modGraphic">
          <ac:chgData name="Leonardo Motta" userId="0a35a9a6e275bbb2" providerId="LiveId" clId="{A29A48C6-5C3D-46CE-AFD9-579462745713}" dt="2026-04-09T03:29:49.241" v="272" actId="1076"/>
          <ac:graphicFrameMkLst>
            <pc:docMk/>
            <pc:sldMk cId="1328994386" sldId="276"/>
            <ac:graphicFrameMk id="5" creationId="{96A21718-F562-8D09-4EAC-6DA01D6C4C73}"/>
          </ac:graphicFrameMkLst>
        </pc:graphicFrameChg>
        <pc:picChg chg="del">
          <ac:chgData name="Leonardo Motta" userId="0a35a9a6e275bbb2" providerId="LiveId" clId="{A29A48C6-5C3D-46CE-AFD9-579462745713}" dt="2026-04-09T03:29:29.933" v="268" actId="478"/>
          <ac:picMkLst>
            <pc:docMk/>
            <pc:sldMk cId="1328994386" sldId="276"/>
            <ac:picMk id="8" creationId="{1449E29D-44A7-E84C-DDA0-47D76CB6AFBE}"/>
          </ac:picMkLst>
        </pc:picChg>
        <pc:picChg chg="del">
          <ac:chgData name="Leonardo Motta" userId="0a35a9a6e275bbb2" providerId="LiveId" clId="{A29A48C6-5C3D-46CE-AFD9-579462745713}" dt="2026-04-09T03:29:29.396" v="267" actId="478"/>
          <ac:picMkLst>
            <pc:docMk/>
            <pc:sldMk cId="1328994386" sldId="276"/>
            <ac:picMk id="9" creationId="{0A94753D-2DE6-8D3E-5E00-C546F3531A7F}"/>
          </ac:picMkLst>
        </pc:picChg>
        <pc:picChg chg="mod">
          <ac:chgData name="Leonardo Motta" userId="0a35a9a6e275bbb2" providerId="LiveId" clId="{A29A48C6-5C3D-46CE-AFD9-579462745713}" dt="2026-04-09T03:29:49.241" v="272" actId="1076"/>
          <ac:picMkLst>
            <pc:docMk/>
            <pc:sldMk cId="1328994386" sldId="276"/>
            <ac:picMk id="10" creationId="{49A2BC91-C4A9-D353-AFFB-DEE504C24085}"/>
          </ac:picMkLst>
        </pc:picChg>
        <pc:picChg chg="mod">
          <ac:chgData name="Leonardo Motta" userId="0a35a9a6e275bbb2" providerId="LiveId" clId="{A29A48C6-5C3D-46CE-AFD9-579462745713}" dt="2026-04-09T03:29:49.241" v="272" actId="1076"/>
          <ac:picMkLst>
            <pc:docMk/>
            <pc:sldMk cId="1328994386" sldId="276"/>
            <ac:picMk id="11" creationId="{379A198B-2842-1A2B-9E66-96A1A9EB0230}"/>
          </ac:picMkLst>
        </pc:picChg>
      </pc:sldChg>
      <pc:sldChg chg="delSp modSp add mod">
        <pc:chgData name="Leonardo Motta" userId="0a35a9a6e275bbb2" providerId="LiveId" clId="{A29A48C6-5C3D-46CE-AFD9-579462745713}" dt="2026-04-09T03:44:10.732" v="368" actId="207"/>
        <pc:sldMkLst>
          <pc:docMk/>
          <pc:sldMk cId="4200751745" sldId="277"/>
        </pc:sldMkLst>
        <pc:spChg chg="mod">
          <ac:chgData name="Leonardo Motta" userId="0a35a9a6e275bbb2" providerId="LiveId" clId="{A29A48C6-5C3D-46CE-AFD9-579462745713}" dt="2026-04-09T03:40:21.805" v="346" actId="1076"/>
          <ac:spMkLst>
            <pc:docMk/>
            <pc:sldMk cId="4200751745" sldId="277"/>
            <ac:spMk id="4" creationId="{2842218A-1EB9-0AE7-DC55-C30ECF6A097B}"/>
          </ac:spMkLst>
        </pc:spChg>
        <pc:spChg chg="del mod">
          <ac:chgData name="Leonardo Motta" userId="0a35a9a6e275bbb2" providerId="LiveId" clId="{A29A48C6-5C3D-46CE-AFD9-579462745713}" dt="2026-04-09T03:40:55.062" v="352" actId="478"/>
          <ac:spMkLst>
            <pc:docMk/>
            <pc:sldMk cId="4200751745" sldId="277"/>
            <ac:spMk id="7" creationId="{BAFB4884-4569-672C-B520-D310C0F0F995}"/>
          </ac:spMkLst>
        </pc:spChg>
        <pc:spChg chg="mod">
          <ac:chgData name="Leonardo Motta" userId="0a35a9a6e275bbb2" providerId="LiveId" clId="{A29A48C6-5C3D-46CE-AFD9-579462745713}" dt="2026-04-09T03:41:00.603" v="353" actId="1076"/>
          <ac:spMkLst>
            <pc:docMk/>
            <pc:sldMk cId="4200751745" sldId="277"/>
            <ac:spMk id="9" creationId="{0CAEC24A-E1E7-7952-91CD-040210BEE7DF}"/>
          </ac:spMkLst>
        </pc:spChg>
        <pc:spChg chg="mod">
          <ac:chgData name="Leonardo Motta" userId="0a35a9a6e275bbb2" providerId="LiveId" clId="{A29A48C6-5C3D-46CE-AFD9-579462745713}" dt="2026-04-09T03:44:10.732" v="368" actId="207"/>
          <ac:spMkLst>
            <pc:docMk/>
            <pc:sldMk cId="4200751745" sldId="277"/>
            <ac:spMk id="11" creationId="{256E73FC-2EF0-3AB3-B177-3367D76BBAD5}"/>
          </ac:spMkLst>
        </pc:spChg>
        <pc:spChg chg="mod">
          <ac:chgData name="Leonardo Motta" userId="0a35a9a6e275bbb2" providerId="LiveId" clId="{A29A48C6-5C3D-46CE-AFD9-579462745713}" dt="2026-04-09T03:41:00.603" v="353" actId="1076"/>
          <ac:spMkLst>
            <pc:docMk/>
            <pc:sldMk cId="4200751745" sldId="277"/>
            <ac:spMk id="12" creationId="{93C9A4F6-C40C-947E-65CB-153CA66F749A}"/>
          </ac:spMkLst>
        </pc:spChg>
        <pc:spChg chg="mod">
          <ac:chgData name="Leonardo Motta" userId="0a35a9a6e275bbb2" providerId="LiveId" clId="{A29A48C6-5C3D-46CE-AFD9-579462745713}" dt="2026-04-09T03:41:00.603" v="353" actId="1076"/>
          <ac:spMkLst>
            <pc:docMk/>
            <pc:sldMk cId="4200751745" sldId="277"/>
            <ac:spMk id="13" creationId="{A5E9550C-CFC2-7CFE-85C7-6E9BDC7A6FD2}"/>
          </ac:spMkLst>
        </pc:spChg>
        <pc:spChg chg="del">
          <ac:chgData name="Leonardo Motta" userId="0a35a9a6e275bbb2" providerId="LiveId" clId="{A29A48C6-5C3D-46CE-AFD9-579462745713}" dt="2026-04-09T03:37:32.536" v="320" actId="478"/>
          <ac:spMkLst>
            <pc:docMk/>
            <pc:sldMk cId="4200751745" sldId="277"/>
            <ac:spMk id="15" creationId="{311EAE54-8C06-8C59-F946-F2DD4185C5C3}"/>
          </ac:spMkLst>
        </pc:spChg>
      </pc:sldChg>
      <pc:sldChg chg="addSp delSp modSp add mod">
        <pc:chgData name="Leonardo Motta" userId="0a35a9a6e275bbb2" providerId="LiveId" clId="{A29A48C6-5C3D-46CE-AFD9-579462745713}" dt="2026-04-09T16:57:15.032" v="378" actId="1076"/>
        <pc:sldMkLst>
          <pc:docMk/>
          <pc:sldMk cId="3032382081" sldId="278"/>
        </pc:sldMkLst>
        <pc:spChg chg="add mod">
          <ac:chgData name="Leonardo Motta" userId="0a35a9a6e275bbb2" providerId="LiveId" clId="{A29A48C6-5C3D-46CE-AFD9-579462745713}" dt="2026-04-09T16:56:54.018" v="374" actId="14100"/>
          <ac:spMkLst>
            <pc:docMk/>
            <pc:sldMk cId="3032382081" sldId="278"/>
            <ac:spMk id="5" creationId="{A1088914-E0DB-EA2E-0F9C-EAFAB0EB478C}"/>
          </ac:spMkLst>
        </pc:spChg>
        <pc:spChg chg="add mod">
          <ac:chgData name="Leonardo Motta" userId="0a35a9a6e275bbb2" providerId="LiveId" clId="{A29A48C6-5C3D-46CE-AFD9-579462745713}" dt="2026-04-09T16:57:01.806" v="376" actId="1076"/>
          <ac:spMkLst>
            <pc:docMk/>
            <pc:sldMk cId="3032382081" sldId="278"/>
            <ac:spMk id="6" creationId="{4EA3D541-33D0-2F9D-E442-D615AD3C6542}"/>
          </ac:spMkLst>
        </pc:spChg>
        <pc:spChg chg="add mod">
          <ac:chgData name="Leonardo Motta" userId="0a35a9a6e275bbb2" providerId="LiveId" clId="{A29A48C6-5C3D-46CE-AFD9-579462745713}" dt="2026-04-09T16:56:58.235" v="375" actId="1076"/>
          <ac:spMkLst>
            <pc:docMk/>
            <pc:sldMk cId="3032382081" sldId="278"/>
            <ac:spMk id="7" creationId="{B8626B80-733E-70D4-B6ED-24C84E8ED625}"/>
          </ac:spMkLst>
        </pc:spChg>
        <pc:spChg chg="add mod">
          <ac:chgData name="Leonardo Motta" userId="0a35a9a6e275bbb2" providerId="LiveId" clId="{A29A48C6-5C3D-46CE-AFD9-579462745713}" dt="2026-04-09T16:56:51.038" v="373" actId="1076"/>
          <ac:spMkLst>
            <pc:docMk/>
            <pc:sldMk cId="3032382081" sldId="278"/>
            <ac:spMk id="8" creationId="{2FD7393B-E704-DB76-AF34-BB90B01B825C}"/>
          </ac:spMkLst>
        </pc:spChg>
        <pc:spChg chg="mod">
          <ac:chgData name="Leonardo Motta" userId="0a35a9a6e275bbb2" providerId="LiveId" clId="{A29A48C6-5C3D-46CE-AFD9-579462745713}" dt="2026-04-09T16:56:39.842" v="371" actId="1076"/>
          <ac:spMkLst>
            <pc:docMk/>
            <pc:sldMk cId="3032382081" sldId="278"/>
            <ac:spMk id="9" creationId="{79F1E48A-327A-462B-5BB2-2D463795D578}"/>
          </ac:spMkLst>
        </pc:spChg>
        <pc:spChg chg="add mod">
          <ac:chgData name="Leonardo Motta" userId="0a35a9a6e275bbb2" providerId="LiveId" clId="{A29A48C6-5C3D-46CE-AFD9-579462745713}" dt="2026-04-09T16:57:15.032" v="378" actId="1076"/>
          <ac:spMkLst>
            <pc:docMk/>
            <pc:sldMk cId="3032382081" sldId="278"/>
            <ac:spMk id="10" creationId="{372A0FD0-B98D-2419-2F30-7BE753C79CBA}"/>
          </ac:spMkLst>
        </pc:spChg>
        <pc:spChg chg="del">
          <ac:chgData name="Leonardo Motta" userId="0a35a9a6e275bbb2" providerId="LiveId" clId="{A29A48C6-5C3D-46CE-AFD9-579462745713}" dt="2026-04-09T03:43:28.090" v="356" actId="478"/>
          <ac:spMkLst>
            <pc:docMk/>
            <pc:sldMk cId="3032382081" sldId="278"/>
            <ac:spMk id="11" creationId="{27DF49CA-6CEF-8444-DA62-5A948BFC2211}"/>
          </ac:spMkLst>
        </pc:spChg>
        <pc:spChg chg="mod">
          <ac:chgData name="Leonardo Motta" userId="0a35a9a6e275bbb2" providerId="LiveId" clId="{A29A48C6-5C3D-46CE-AFD9-579462745713}" dt="2026-04-09T16:56:39.842" v="371" actId="1076"/>
          <ac:spMkLst>
            <pc:docMk/>
            <pc:sldMk cId="3032382081" sldId="278"/>
            <ac:spMk id="12" creationId="{51F2A367-10F2-AB90-1A71-475438D58279}"/>
          </ac:spMkLst>
        </pc:spChg>
        <pc:spChg chg="mod">
          <ac:chgData name="Leonardo Motta" userId="0a35a9a6e275bbb2" providerId="LiveId" clId="{A29A48C6-5C3D-46CE-AFD9-579462745713}" dt="2026-04-09T16:56:39.842" v="371" actId="1076"/>
          <ac:spMkLst>
            <pc:docMk/>
            <pc:sldMk cId="3032382081" sldId="278"/>
            <ac:spMk id="13" creationId="{42BE78FC-AAF1-DF04-0325-9389AABD72DD}"/>
          </ac:spMkLst>
        </pc:spChg>
      </pc:sldChg>
      <pc:sldChg chg="addSp delSp modSp add mod">
        <pc:chgData name="Leonardo Motta" userId="0a35a9a6e275bbb2" providerId="LiveId" clId="{A29A48C6-5C3D-46CE-AFD9-579462745713}" dt="2026-04-09T17:06:28.259" v="642" actId="115"/>
        <pc:sldMkLst>
          <pc:docMk/>
          <pc:sldMk cId="361791035" sldId="279"/>
        </pc:sldMkLst>
        <pc:spChg chg="del">
          <ac:chgData name="Leonardo Motta" userId="0a35a9a6e275bbb2" providerId="LiveId" clId="{A29A48C6-5C3D-46CE-AFD9-579462745713}" dt="2026-04-09T16:58:15.046" v="383" actId="478"/>
          <ac:spMkLst>
            <pc:docMk/>
            <pc:sldMk cId="361791035" sldId="279"/>
            <ac:spMk id="5" creationId="{91096F5E-A004-819A-099B-A7A4CF87A5D7}"/>
          </ac:spMkLst>
        </pc:spChg>
        <pc:spChg chg="del">
          <ac:chgData name="Leonardo Motta" userId="0a35a9a6e275bbb2" providerId="LiveId" clId="{A29A48C6-5C3D-46CE-AFD9-579462745713}" dt="2026-04-09T16:58:15.046" v="383" actId="478"/>
          <ac:spMkLst>
            <pc:docMk/>
            <pc:sldMk cId="361791035" sldId="279"/>
            <ac:spMk id="6" creationId="{1DEFA966-2811-4383-39EE-06184751DA0D}"/>
          </ac:spMkLst>
        </pc:spChg>
        <pc:spChg chg="del">
          <ac:chgData name="Leonardo Motta" userId="0a35a9a6e275bbb2" providerId="LiveId" clId="{A29A48C6-5C3D-46CE-AFD9-579462745713}" dt="2026-04-09T16:58:15.046" v="383" actId="478"/>
          <ac:spMkLst>
            <pc:docMk/>
            <pc:sldMk cId="361791035" sldId="279"/>
            <ac:spMk id="7" creationId="{BAFBB91E-B038-3B02-D677-EBEF04B212B3}"/>
          </ac:spMkLst>
        </pc:spChg>
        <pc:spChg chg="del">
          <ac:chgData name="Leonardo Motta" userId="0a35a9a6e275bbb2" providerId="LiveId" clId="{A29A48C6-5C3D-46CE-AFD9-579462745713}" dt="2026-04-09T16:58:15.046" v="383" actId="478"/>
          <ac:spMkLst>
            <pc:docMk/>
            <pc:sldMk cId="361791035" sldId="279"/>
            <ac:spMk id="8" creationId="{9FD3127E-C555-46AF-42C7-D6F2FF2C97B8}"/>
          </ac:spMkLst>
        </pc:spChg>
        <pc:spChg chg="del">
          <ac:chgData name="Leonardo Motta" userId="0a35a9a6e275bbb2" providerId="LiveId" clId="{A29A48C6-5C3D-46CE-AFD9-579462745713}" dt="2026-04-09T16:58:15.046" v="383" actId="478"/>
          <ac:spMkLst>
            <pc:docMk/>
            <pc:sldMk cId="361791035" sldId="279"/>
            <ac:spMk id="9" creationId="{4991A051-01AA-8428-AD04-6DBBD119276B}"/>
          </ac:spMkLst>
        </pc:spChg>
        <pc:spChg chg="del">
          <ac:chgData name="Leonardo Motta" userId="0a35a9a6e275bbb2" providerId="LiveId" clId="{A29A48C6-5C3D-46CE-AFD9-579462745713}" dt="2026-04-09T16:58:17.998" v="384" actId="478"/>
          <ac:spMkLst>
            <pc:docMk/>
            <pc:sldMk cId="361791035" sldId="279"/>
            <ac:spMk id="10" creationId="{98FAE7A7-A846-180D-BEFD-6BF742CAFCD5}"/>
          </ac:spMkLst>
        </pc:spChg>
        <pc:spChg chg="del">
          <ac:chgData name="Leonardo Motta" userId="0a35a9a6e275bbb2" providerId="LiveId" clId="{A29A48C6-5C3D-46CE-AFD9-579462745713}" dt="2026-04-09T16:58:15.046" v="383" actId="478"/>
          <ac:spMkLst>
            <pc:docMk/>
            <pc:sldMk cId="361791035" sldId="279"/>
            <ac:spMk id="12" creationId="{935B62A0-96A6-A47A-459E-82B3F2FC56A1}"/>
          </ac:spMkLst>
        </pc:spChg>
        <pc:spChg chg="del">
          <ac:chgData name="Leonardo Motta" userId="0a35a9a6e275bbb2" providerId="LiveId" clId="{A29A48C6-5C3D-46CE-AFD9-579462745713}" dt="2026-04-09T16:58:15.046" v="383" actId="478"/>
          <ac:spMkLst>
            <pc:docMk/>
            <pc:sldMk cId="361791035" sldId="279"/>
            <ac:spMk id="13" creationId="{75D3AF38-AE6C-82CB-2508-EDABA247AD5A}"/>
          </ac:spMkLst>
        </pc:spChg>
        <pc:spChg chg="add mod">
          <ac:chgData name="Leonardo Motta" userId="0a35a9a6e275bbb2" providerId="LiveId" clId="{A29A48C6-5C3D-46CE-AFD9-579462745713}" dt="2026-04-09T17:06:28.259" v="642" actId="115"/>
          <ac:spMkLst>
            <pc:docMk/>
            <pc:sldMk cId="361791035" sldId="279"/>
            <ac:spMk id="14" creationId="{33E54489-9D51-EE07-03F9-A8431B0BF28C}"/>
          </ac:spMkLst>
        </pc:spChg>
      </pc:sldChg>
      <pc:sldChg chg="new del">
        <pc:chgData name="Leonardo Motta" userId="0a35a9a6e275bbb2" providerId="LiveId" clId="{A29A48C6-5C3D-46CE-AFD9-579462745713}" dt="2026-04-09T16:58:07.460" v="381" actId="680"/>
        <pc:sldMkLst>
          <pc:docMk/>
          <pc:sldMk cId="763625629" sldId="279"/>
        </pc:sldMkLst>
      </pc:sldChg>
      <pc:sldChg chg="modSp add mod">
        <pc:chgData name="Leonardo Motta" userId="0a35a9a6e275bbb2" providerId="LiveId" clId="{A29A48C6-5C3D-46CE-AFD9-579462745713}" dt="2026-04-09T17:09:03.391" v="692" actId="404"/>
        <pc:sldMkLst>
          <pc:docMk/>
          <pc:sldMk cId="1510448860" sldId="280"/>
        </pc:sldMkLst>
        <pc:spChg chg="mod">
          <ac:chgData name="Leonardo Motta" userId="0a35a9a6e275bbb2" providerId="LiveId" clId="{A29A48C6-5C3D-46CE-AFD9-579462745713}" dt="2026-04-09T17:09:03.391" v="692" actId="404"/>
          <ac:spMkLst>
            <pc:docMk/>
            <pc:sldMk cId="1510448860" sldId="280"/>
            <ac:spMk id="14" creationId="{08D6939D-E68A-194E-B439-20EBE3AC5008}"/>
          </ac:spMkLst>
        </pc:spChg>
      </pc:sldChg>
      <pc:sldChg chg="modSp add mod">
        <pc:chgData name="Leonardo Motta" userId="0a35a9a6e275bbb2" providerId="LiveId" clId="{A29A48C6-5C3D-46CE-AFD9-579462745713}" dt="2026-04-09T17:19:17.977" v="1136" actId="20577"/>
        <pc:sldMkLst>
          <pc:docMk/>
          <pc:sldMk cId="2821966533" sldId="281"/>
        </pc:sldMkLst>
        <pc:spChg chg="mod">
          <ac:chgData name="Leonardo Motta" userId="0a35a9a6e275bbb2" providerId="LiveId" clId="{A29A48C6-5C3D-46CE-AFD9-579462745713}" dt="2026-04-09T17:19:17.977" v="1136" actId="20577"/>
          <ac:spMkLst>
            <pc:docMk/>
            <pc:sldMk cId="2821966533" sldId="281"/>
            <ac:spMk id="14" creationId="{AD345F6A-EDB1-9F56-C200-2115CCDC4811}"/>
          </ac:spMkLst>
        </pc:spChg>
      </pc:sldChg>
      <pc:sldChg chg="modSp add mod">
        <pc:chgData name="Leonardo Motta" userId="0a35a9a6e275bbb2" providerId="LiveId" clId="{A29A48C6-5C3D-46CE-AFD9-579462745713}" dt="2026-04-09T18:03:03.830" v="1426" actId="1076"/>
        <pc:sldMkLst>
          <pc:docMk/>
          <pc:sldMk cId="4190925185" sldId="282"/>
        </pc:sldMkLst>
        <pc:spChg chg="mod">
          <ac:chgData name="Leonardo Motta" userId="0a35a9a6e275bbb2" providerId="LiveId" clId="{A29A48C6-5C3D-46CE-AFD9-579462745713}" dt="2026-04-09T17:47:56.870" v="1173" actId="20577"/>
          <ac:spMkLst>
            <pc:docMk/>
            <pc:sldMk cId="4190925185" sldId="282"/>
            <ac:spMk id="4" creationId="{A9AD3F4B-943C-BDCD-2255-95B5EAF96F0B}"/>
          </ac:spMkLst>
        </pc:spChg>
        <pc:spChg chg="mod">
          <ac:chgData name="Leonardo Motta" userId="0a35a9a6e275bbb2" providerId="LiveId" clId="{A29A48C6-5C3D-46CE-AFD9-579462745713}" dt="2026-04-09T18:03:03.830" v="1426" actId="1076"/>
          <ac:spMkLst>
            <pc:docMk/>
            <pc:sldMk cId="4190925185" sldId="282"/>
            <ac:spMk id="14" creationId="{7E42B42E-B1B1-AB36-4D16-AA993BA4790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080135" y="2236946"/>
            <a:ext cx="12241530" cy="1543527"/>
          </a:xfrm>
        </p:spPr>
        <p:txBody>
          <a:bodyPr/>
          <a:lstStyle/>
          <a:p>
            <a:r>
              <a:rPr lang="pt-BR"/>
              <a:t>Clique para editar o estilo do título mestre</a:t>
            </a:r>
          </a:p>
        </p:txBody>
      </p:sp>
      <p:sp>
        <p:nvSpPr>
          <p:cNvPr id="3" name="Subtítulo 2"/>
          <p:cNvSpPr>
            <a:spLocks noGrp="1"/>
          </p:cNvSpPr>
          <p:nvPr>
            <p:ph type="subTitle" idx="1"/>
          </p:nvPr>
        </p:nvSpPr>
        <p:spPr>
          <a:xfrm>
            <a:off x="2160270" y="4080510"/>
            <a:ext cx="10081260" cy="1840230"/>
          </a:xfrm>
        </p:spPr>
        <p:txBody>
          <a:bodyPr/>
          <a:lstStyle>
            <a:lvl1pPr marL="0" indent="0" algn="ctr">
              <a:buNone/>
              <a:defRPr>
                <a:solidFill>
                  <a:schemeClr val="tx1">
                    <a:tint val="75000"/>
                  </a:schemeClr>
                </a:solidFill>
              </a:defRPr>
            </a:lvl1pPr>
            <a:lvl2pPr marL="617180" indent="0" algn="ctr">
              <a:buNone/>
              <a:defRPr>
                <a:solidFill>
                  <a:schemeClr val="tx1">
                    <a:tint val="75000"/>
                  </a:schemeClr>
                </a:solidFill>
              </a:defRPr>
            </a:lvl2pPr>
            <a:lvl3pPr marL="1234361" indent="0" algn="ctr">
              <a:buNone/>
              <a:defRPr>
                <a:solidFill>
                  <a:schemeClr val="tx1">
                    <a:tint val="75000"/>
                  </a:schemeClr>
                </a:solidFill>
              </a:defRPr>
            </a:lvl3pPr>
            <a:lvl4pPr marL="1851541" indent="0" algn="ctr">
              <a:buNone/>
              <a:defRPr>
                <a:solidFill>
                  <a:schemeClr val="tx1">
                    <a:tint val="75000"/>
                  </a:schemeClr>
                </a:solidFill>
              </a:defRPr>
            </a:lvl4pPr>
            <a:lvl5pPr marL="2468722" indent="0" algn="ctr">
              <a:buNone/>
              <a:defRPr>
                <a:solidFill>
                  <a:schemeClr val="tx1">
                    <a:tint val="75000"/>
                  </a:schemeClr>
                </a:solidFill>
              </a:defRPr>
            </a:lvl5pPr>
            <a:lvl6pPr marL="3085902" indent="0" algn="ctr">
              <a:buNone/>
              <a:defRPr>
                <a:solidFill>
                  <a:schemeClr val="tx1">
                    <a:tint val="75000"/>
                  </a:schemeClr>
                </a:solidFill>
              </a:defRPr>
            </a:lvl6pPr>
            <a:lvl7pPr marL="3703083" indent="0" algn="ctr">
              <a:buNone/>
              <a:defRPr>
                <a:solidFill>
                  <a:schemeClr val="tx1">
                    <a:tint val="75000"/>
                  </a:schemeClr>
                </a:solidFill>
              </a:defRPr>
            </a:lvl7pPr>
            <a:lvl8pPr marL="4320264" indent="0" algn="ctr">
              <a:buNone/>
              <a:defRPr>
                <a:solidFill>
                  <a:schemeClr val="tx1">
                    <a:tint val="75000"/>
                  </a:schemeClr>
                </a:solidFill>
              </a:defRPr>
            </a:lvl8pPr>
            <a:lvl9pPr marL="4937444" indent="0" algn="ctr">
              <a:buNone/>
              <a:defRPr>
                <a:solidFill>
                  <a:schemeClr val="tx1">
                    <a:tint val="75000"/>
                  </a:schemeClr>
                </a:solidFill>
              </a:defRPr>
            </a:lvl9pPr>
          </a:lstStyle>
          <a:p>
            <a:r>
              <a:rPr lang="pt-BR"/>
              <a:t>Clique para editar o estilo do subtítulo mestre</a:t>
            </a:r>
          </a:p>
        </p:txBody>
      </p:sp>
      <p:sp>
        <p:nvSpPr>
          <p:cNvPr id="4" name="Espaço Reservado para Data 3"/>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17269659" y="381716"/>
            <a:ext cx="5358169" cy="8127682"/>
          </a:xfrm>
        </p:spPr>
        <p:txBody>
          <a:bodyPr vert="eaVert"/>
          <a:lstStyle/>
          <a:p>
            <a:r>
              <a:rPr lang="pt-BR"/>
              <a:t>Clique para editar o estilo do título mestre</a:t>
            </a:r>
          </a:p>
        </p:txBody>
      </p:sp>
      <p:sp>
        <p:nvSpPr>
          <p:cNvPr id="3" name="Espaço Reservado para Texto Vertical 2"/>
          <p:cNvSpPr>
            <a:spLocks noGrp="1"/>
          </p:cNvSpPr>
          <p:nvPr>
            <p:ph type="body" orient="vert" idx="1"/>
          </p:nvPr>
        </p:nvSpPr>
        <p:spPr>
          <a:xfrm>
            <a:off x="1190149" y="381716"/>
            <a:ext cx="15839481" cy="8127682"/>
          </a:xfrm>
        </p:spPr>
        <p:txBody>
          <a:bodyPr vert="eaVert"/>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idx="1"/>
          </p:nvPr>
        </p:nvSpPr>
        <p:spPr/>
        <p:txBody>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1137643" y="4627245"/>
            <a:ext cx="12241530" cy="1430179"/>
          </a:xfrm>
        </p:spPr>
        <p:txBody>
          <a:bodyPr anchor="t"/>
          <a:lstStyle>
            <a:lvl1pPr algn="l">
              <a:defRPr sz="5400" b="1" cap="all"/>
            </a:lvl1pPr>
          </a:lstStyle>
          <a:p>
            <a:r>
              <a:rPr lang="pt-BR"/>
              <a:t>Clique para editar o estilo do título mestre</a:t>
            </a:r>
          </a:p>
        </p:txBody>
      </p:sp>
      <p:sp>
        <p:nvSpPr>
          <p:cNvPr id="3" name="Espaço Reservado para Texto 2"/>
          <p:cNvSpPr>
            <a:spLocks noGrp="1"/>
          </p:cNvSpPr>
          <p:nvPr>
            <p:ph type="body" idx="1"/>
          </p:nvPr>
        </p:nvSpPr>
        <p:spPr>
          <a:xfrm>
            <a:off x="1137643" y="3052049"/>
            <a:ext cx="12241530" cy="1575196"/>
          </a:xfrm>
        </p:spPr>
        <p:txBody>
          <a:bodyPr anchor="b"/>
          <a:lstStyle>
            <a:lvl1pPr marL="0" indent="0">
              <a:buNone/>
              <a:defRPr sz="2700">
                <a:solidFill>
                  <a:schemeClr val="tx1">
                    <a:tint val="75000"/>
                  </a:schemeClr>
                </a:solidFill>
              </a:defRPr>
            </a:lvl1pPr>
            <a:lvl2pPr marL="617180" indent="0">
              <a:buNone/>
              <a:defRPr sz="2400">
                <a:solidFill>
                  <a:schemeClr val="tx1">
                    <a:tint val="75000"/>
                  </a:schemeClr>
                </a:solidFill>
              </a:defRPr>
            </a:lvl2pPr>
            <a:lvl3pPr marL="1234361" indent="0">
              <a:buNone/>
              <a:defRPr sz="2100">
                <a:solidFill>
                  <a:schemeClr val="tx1">
                    <a:tint val="75000"/>
                  </a:schemeClr>
                </a:solidFill>
              </a:defRPr>
            </a:lvl3pPr>
            <a:lvl4pPr marL="1851541" indent="0">
              <a:buNone/>
              <a:defRPr sz="1900">
                <a:solidFill>
                  <a:schemeClr val="tx1">
                    <a:tint val="75000"/>
                  </a:schemeClr>
                </a:solidFill>
              </a:defRPr>
            </a:lvl4pPr>
            <a:lvl5pPr marL="2468722" indent="0">
              <a:buNone/>
              <a:defRPr sz="1900">
                <a:solidFill>
                  <a:schemeClr val="tx1">
                    <a:tint val="75000"/>
                  </a:schemeClr>
                </a:solidFill>
              </a:defRPr>
            </a:lvl5pPr>
            <a:lvl6pPr marL="3085902" indent="0">
              <a:buNone/>
              <a:defRPr sz="1900">
                <a:solidFill>
                  <a:schemeClr val="tx1">
                    <a:tint val="75000"/>
                  </a:schemeClr>
                </a:solidFill>
              </a:defRPr>
            </a:lvl6pPr>
            <a:lvl7pPr marL="3703083" indent="0">
              <a:buNone/>
              <a:defRPr sz="1900">
                <a:solidFill>
                  <a:schemeClr val="tx1">
                    <a:tint val="75000"/>
                  </a:schemeClr>
                </a:solidFill>
              </a:defRPr>
            </a:lvl7pPr>
            <a:lvl8pPr marL="4320264" indent="0">
              <a:buNone/>
              <a:defRPr sz="1900">
                <a:solidFill>
                  <a:schemeClr val="tx1">
                    <a:tint val="75000"/>
                  </a:schemeClr>
                </a:solidFill>
              </a:defRPr>
            </a:lvl8pPr>
            <a:lvl9pPr marL="4937444" indent="0">
              <a:buNone/>
              <a:defRPr sz="1900">
                <a:solidFill>
                  <a:schemeClr val="tx1">
                    <a:tint val="75000"/>
                  </a:schemeClr>
                </a:solidFill>
              </a:defRPr>
            </a:lvl9pPr>
          </a:lstStyle>
          <a:p>
            <a:pPr lvl="0"/>
            <a:r>
              <a:rPr lang="pt-BR"/>
              <a:t>Clique para editar os estilos do texto mestre</a:t>
            </a:r>
          </a:p>
        </p:txBody>
      </p:sp>
      <p:sp>
        <p:nvSpPr>
          <p:cNvPr id="4" name="Espaço Reservado para Data 3"/>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Conteúdo 2"/>
          <p:cNvSpPr>
            <a:spLocks noGrp="1"/>
          </p:cNvSpPr>
          <p:nvPr>
            <p:ph sz="half" idx="1"/>
          </p:nvPr>
        </p:nvSpPr>
        <p:spPr>
          <a:xfrm>
            <a:off x="1190150" y="2223612"/>
            <a:ext cx="10598825" cy="6285786"/>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12029004" y="2223612"/>
            <a:ext cx="10598824" cy="6285786"/>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720090" y="288370"/>
            <a:ext cx="12961620" cy="1200150"/>
          </a:xfrm>
        </p:spPr>
        <p:txBody>
          <a:bodyPr/>
          <a:lstStyle>
            <a:lvl1pPr>
              <a:defRPr/>
            </a:lvl1pPr>
          </a:lstStyle>
          <a:p>
            <a:r>
              <a:rPr lang="pt-BR"/>
              <a:t>Clique para editar o estilo do título mestre</a:t>
            </a:r>
          </a:p>
        </p:txBody>
      </p:sp>
      <p:sp>
        <p:nvSpPr>
          <p:cNvPr id="3" name="Espaço Reservado para Texto 2"/>
          <p:cNvSpPr>
            <a:spLocks noGrp="1"/>
          </p:cNvSpPr>
          <p:nvPr>
            <p:ph type="body" idx="1"/>
          </p:nvPr>
        </p:nvSpPr>
        <p:spPr>
          <a:xfrm>
            <a:off x="720090" y="1611869"/>
            <a:ext cx="6363296" cy="671750"/>
          </a:xfrm>
        </p:spPr>
        <p:txBody>
          <a:bodyPr anchor="b"/>
          <a:lstStyle>
            <a:lvl1pPr marL="0" indent="0">
              <a:buNone/>
              <a:defRPr sz="3200" b="1"/>
            </a:lvl1pPr>
            <a:lvl2pPr marL="617180" indent="0">
              <a:buNone/>
              <a:defRPr sz="2700" b="1"/>
            </a:lvl2pPr>
            <a:lvl3pPr marL="1234361" indent="0">
              <a:buNone/>
              <a:defRPr sz="2400" b="1"/>
            </a:lvl3pPr>
            <a:lvl4pPr marL="1851541" indent="0">
              <a:buNone/>
              <a:defRPr sz="2100" b="1"/>
            </a:lvl4pPr>
            <a:lvl5pPr marL="2468722" indent="0">
              <a:buNone/>
              <a:defRPr sz="2100" b="1"/>
            </a:lvl5pPr>
            <a:lvl6pPr marL="3085902" indent="0">
              <a:buNone/>
              <a:defRPr sz="2100" b="1"/>
            </a:lvl6pPr>
            <a:lvl7pPr marL="3703083" indent="0">
              <a:buNone/>
              <a:defRPr sz="2100" b="1"/>
            </a:lvl7pPr>
            <a:lvl8pPr marL="4320264" indent="0">
              <a:buNone/>
              <a:defRPr sz="2100" b="1"/>
            </a:lvl8pPr>
            <a:lvl9pPr marL="4937444" indent="0">
              <a:buNone/>
              <a:defRPr sz="2100" b="1"/>
            </a:lvl9pPr>
          </a:lstStyle>
          <a:p>
            <a:pPr lvl="0"/>
            <a:r>
              <a:rPr lang="pt-BR"/>
              <a:t>Clique para editar os estilos do texto mestre</a:t>
            </a:r>
          </a:p>
        </p:txBody>
      </p:sp>
      <p:sp>
        <p:nvSpPr>
          <p:cNvPr id="4" name="Espaço Reservado para Conteúdo 3"/>
          <p:cNvSpPr>
            <a:spLocks noGrp="1"/>
          </p:cNvSpPr>
          <p:nvPr>
            <p:ph sz="half" idx="2"/>
          </p:nvPr>
        </p:nvSpPr>
        <p:spPr>
          <a:xfrm>
            <a:off x="720090" y="2283620"/>
            <a:ext cx="6363296" cy="4148852"/>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7315915" y="1611869"/>
            <a:ext cx="6365796" cy="671750"/>
          </a:xfrm>
        </p:spPr>
        <p:txBody>
          <a:bodyPr anchor="b"/>
          <a:lstStyle>
            <a:lvl1pPr marL="0" indent="0">
              <a:buNone/>
              <a:defRPr sz="3200" b="1"/>
            </a:lvl1pPr>
            <a:lvl2pPr marL="617180" indent="0">
              <a:buNone/>
              <a:defRPr sz="2700" b="1"/>
            </a:lvl2pPr>
            <a:lvl3pPr marL="1234361" indent="0">
              <a:buNone/>
              <a:defRPr sz="2400" b="1"/>
            </a:lvl3pPr>
            <a:lvl4pPr marL="1851541" indent="0">
              <a:buNone/>
              <a:defRPr sz="2100" b="1"/>
            </a:lvl4pPr>
            <a:lvl5pPr marL="2468722" indent="0">
              <a:buNone/>
              <a:defRPr sz="2100" b="1"/>
            </a:lvl5pPr>
            <a:lvl6pPr marL="3085902" indent="0">
              <a:buNone/>
              <a:defRPr sz="2100" b="1"/>
            </a:lvl6pPr>
            <a:lvl7pPr marL="3703083" indent="0">
              <a:buNone/>
              <a:defRPr sz="2100" b="1"/>
            </a:lvl7pPr>
            <a:lvl8pPr marL="4320264" indent="0">
              <a:buNone/>
              <a:defRPr sz="2100" b="1"/>
            </a:lvl8pPr>
            <a:lvl9pPr marL="4937444" indent="0">
              <a:buNone/>
              <a:defRPr sz="2100" b="1"/>
            </a:lvl9pPr>
          </a:lstStyle>
          <a:p>
            <a:pPr lvl="0"/>
            <a:r>
              <a:rPr lang="pt-BR"/>
              <a:t>Clique para editar os estilos do texto mestre</a:t>
            </a:r>
          </a:p>
        </p:txBody>
      </p:sp>
      <p:sp>
        <p:nvSpPr>
          <p:cNvPr id="6" name="Espaço Reservado para Conteúdo 5"/>
          <p:cNvSpPr>
            <a:spLocks noGrp="1"/>
          </p:cNvSpPr>
          <p:nvPr>
            <p:ph sz="quarter" idx="4"/>
          </p:nvPr>
        </p:nvSpPr>
        <p:spPr>
          <a:xfrm>
            <a:off x="7315915" y="2283620"/>
            <a:ext cx="6365796" cy="4148852"/>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estilo do título mestre</a:t>
            </a:r>
          </a:p>
        </p:txBody>
      </p:sp>
      <p:sp>
        <p:nvSpPr>
          <p:cNvPr id="3" name="Espaço Reservado para Data 2"/>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720091" y="286703"/>
            <a:ext cx="4738093" cy="1220152"/>
          </a:xfrm>
        </p:spPr>
        <p:txBody>
          <a:bodyPr anchor="b"/>
          <a:lstStyle>
            <a:lvl1pPr algn="l">
              <a:defRPr sz="2700" b="1"/>
            </a:lvl1pPr>
          </a:lstStyle>
          <a:p>
            <a:r>
              <a:rPr lang="pt-BR"/>
              <a:t>Clique para editar o estilo do título mestre</a:t>
            </a:r>
          </a:p>
        </p:txBody>
      </p:sp>
      <p:sp>
        <p:nvSpPr>
          <p:cNvPr id="3" name="Espaço Reservado para Conteúdo 2"/>
          <p:cNvSpPr>
            <a:spLocks noGrp="1"/>
          </p:cNvSpPr>
          <p:nvPr>
            <p:ph idx="1"/>
          </p:nvPr>
        </p:nvSpPr>
        <p:spPr>
          <a:xfrm>
            <a:off x="5630703" y="286703"/>
            <a:ext cx="8051007" cy="6145769"/>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720091" y="1506855"/>
            <a:ext cx="4738093" cy="4925616"/>
          </a:xfrm>
        </p:spPr>
        <p:txBody>
          <a:bodyPr/>
          <a:lstStyle>
            <a:lvl1pPr marL="0" indent="0">
              <a:buNone/>
              <a:defRPr sz="1900"/>
            </a:lvl1pPr>
            <a:lvl2pPr marL="617180" indent="0">
              <a:buNone/>
              <a:defRPr sz="1600"/>
            </a:lvl2pPr>
            <a:lvl3pPr marL="1234361" indent="0">
              <a:buNone/>
              <a:defRPr sz="1300"/>
            </a:lvl3pPr>
            <a:lvl4pPr marL="1851541" indent="0">
              <a:buNone/>
              <a:defRPr sz="1200"/>
            </a:lvl4pPr>
            <a:lvl5pPr marL="2468722" indent="0">
              <a:buNone/>
              <a:defRPr sz="1200"/>
            </a:lvl5pPr>
            <a:lvl6pPr marL="3085902" indent="0">
              <a:buNone/>
              <a:defRPr sz="1200"/>
            </a:lvl6pPr>
            <a:lvl7pPr marL="3703083" indent="0">
              <a:buNone/>
              <a:defRPr sz="1200"/>
            </a:lvl7pPr>
            <a:lvl8pPr marL="4320264" indent="0">
              <a:buNone/>
              <a:defRPr sz="1200"/>
            </a:lvl8pPr>
            <a:lvl9pPr marL="4937444" indent="0">
              <a:buNone/>
              <a:defRPr sz="1200"/>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2822854" y="5040630"/>
            <a:ext cx="8641080" cy="595075"/>
          </a:xfrm>
        </p:spPr>
        <p:txBody>
          <a:bodyPr anchor="b"/>
          <a:lstStyle>
            <a:lvl1pPr algn="l">
              <a:defRPr sz="2700" b="1"/>
            </a:lvl1pPr>
          </a:lstStyle>
          <a:p>
            <a:r>
              <a:rPr lang="pt-BR"/>
              <a:t>Clique para editar o estilo do título mestre</a:t>
            </a:r>
          </a:p>
        </p:txBody>
      </p:sp>
      <p:sp>
        <p:nvSpPr>
          <p:cNvPr id="3" name="Espaço Reservado para Imagem 2"/>
          <p:cNvSpPr>
            <a:spLocks noGrp="1"/>
          </p:cNvSpPr>
          <p:nvPr>
            <p:ph type="pic" idx="1"/>
          </p:nvPr>
        </p:nvSpPr>
        <p:spPr>
          <a:xfrm>
            <a:off x="2822854" y="643414"/>
            <a:ext cx="8641080" cy="4320540"/>
          </a:xfrm>
        </p:spPr>
        <p:txBody>
          <a:bodyPr/>
          <a:lstStyle>
            <a:lvl1pPr marL="0" indent="0">
              <a:buNone/>
              <a:defRPr sz="4300"/>
            </a:lvl1pPr>
            <a:lvl2pPr marL="617180" indent="0">
              <a:buNone/>
              <a:defRPr sz="3700"/>
            </a:lvl2pPr>
            <a:lvl3pPr marL="1234361" indent="0">
              <a:buNone/>
              <a:defRPr sz="3200"/>
            </a:lvl3pPr>
            <a:lvl4pPr marL="1851541" indent="0">
              <a:buNone/>
              <a:defRPr sz="2700"/>
            </a:lvl4pPr>
            <a:lvl5pPr marL="2468722" indent="0">
              <a:buNone/>
              <a:defRPr sz="2700"/>
            </a:lvl5pPr>
            <a:lvl6pPr marL="3085902" indent="0">
              <a:buNone/>
              <a:defRPr sz="2700"/>
            </a:lvl6pPr>
            <a:lvl7pPr marL="3703083" indent="0">
              <a:buNone/>
              <a:defRPr sz="2700"/>
            </a:lvl7pPr>
            <a:lvl8pPr marL="4320264" indent="0">
              <a:buNone/>
              <a:defRPr sz="2700"/>
            </a:lvl8pPr>
            <a:lvl9pPr marL="4937444" indent="0">
              <a:buNone/>
              <a:defRPr sz="2700"/>
            </a:lvl9pPr>
          </a:lstStyle>
          <a:p>
            <a:endParaRPr lang="pt-BR"/>
          </a:p>
        </p:txBody>
      </p:sp>
      <p:sp>
        <p:nvSpPr>
          <p:cNvPr id="4" name="Espaço Reservado para Texto 3"/>
          <p:cNvSpPr>
            <a:spLocks noGrp="1"/>
          </p:cNvSpPr>
          <p:nvPr>
            <p:ph type="body" sz="half" idx="2"/>
          </p:nvPr>
        </p:nvSpPr>
        <p:spPr>
          <a:xfrm>
            <a:off x="2822854" y="5635705"/>
            <a:ext cx="8641080" cy="845105"/>
          </a:xfrm>
        </p:spPr>
        <p:txBody>
          <a:bodyPr/>
          <a:lstStyle>
            <a:lvl1pPr marL="0" indent="0">
              <a:buNone/>
              <a:defRPr sz="1900"/>
            </a:lvl1pPr>
            <a:lvl2pPr marL="617180" indent="0">
              <a:buNone/>
              <a:defRPr sz="1600"/>
            </a:lvl2pPr>
            <a:lvl3pPr marL="1234361" indent="0">
              <a:buNone/>
              <a:defRPr sz="1300"/>
            </a:lvl3pPr>
            <a:lvl4pPr marL="1851541" indent="0">
              <a:buNone/>
              <a:defRPr sz="1200"/>
            </a:lvl4pPr>
            <a:lvl5pPr marL="2468722" indent="0">
              <a:buNone/>
              <a:defRPr sz="1200"/>
            </a:lvl5pPr>
            <a:lvl6pPr marL="3085902" indent="0">
              <a:buNone/>
              <a:defRPr sz="1200"/>
            </a:lvl6pPr>
            <a:lvl7pPr marL="3703083" indent="0">
              <a:buNone/>
              <a:defRPr sz="1200"/>
            </a:lvl7pPr>
            <a:lvl8pPr marL="4320264" indent="0">
              <a:buNone/>
              <a:defRPr sz="1200"/>
            </a:lvl8pPr>
            <a:lvl9pPr marL="4937444" indent="0">
              <a:buNone/>
              <a:defRPr sz="1200"/>
            </a:lvl9pPr>
          </a:lstStyle>
          <a:p>
            <a:pPr lvl="0"/>
            <a:r>
              <a:rPr lang="pt-BR"/>
              <a:t>Clique para editar os estilos do texto mestre</a:t>
            </a:r>
          </a:p>
        </p:txBody>
      </p:sp>
      <p:sp>
        <p:nvSpPr>
          <p:cNvPr id="5" name="Espaço Reservado para Data 4"/>
          <p:cNvSpPr>
            <a:spLocks noGrp="1"/>
          </p:cNvSpPr>
          <p:nvPr>
            <p:ph type="dt" sz="half" idx="10"/>
          </p:nvPr>
        </p:nvSpPr>
        <p:spPr/>
        <p:txBody>
          <a:bodyPr/>
          <a:lstStyle/>
          <a:p>
            <a:fld id="{75172E8E-F3B2-41C8-AE1A-E82CA6B0EAEC}" type="datetimeFigureOut">
              <a:rPr lang="pt-BR" smtClean="0"/>
              <a:pPr/>
              <a:t>09/04/2026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4596102-9B52-4640-B1A7-9FE3C224302D}" type="slidenum">
              <a:rPr lang="pt-BR" smtClean="0"/>
              <a:pPr/>
              <a:t>‹nº›</a:t>
            </a:fld>
            <a:endParaRPr lang="pt-B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720090" y="288370"/>
            <a:ext cx="12961620" cy="1200150"/>
          </a:xfrm>
          <a:prstGeom prst="rect">
            <a:avLst/>
          </a:prstGeom>
        </p:spPr>
        <p:txBody>
          <a:bodyPr vert="horz" lIns="123436" tIns="61718" rIns="123436" bIns="61718" rtlCol="0" anchor="ctr">
            <a:normAutofit/>
          </a:bodyPr>
          <a:lstStyle/>
          <a:p>
            <a:r>
              <a:rPr lang="pt-BR"/>
              <a:t>Clique para editar o estilo do título mestre</a:t>
            </a:r>
          </a:p>
        </p:txBody>
      </p:sp>
      <p:sp>
        <p:nvSpPr>
          <p:cNvPr id="3" name="Espaço Reservado para Texto 2"/>
          <p:cNvSpPr>
            <a:spLocks noGrp="1"/>
          </p:cNvSpPr>
          <p:nvPr>
            <p:ph type="body" idx="1"/>
          </p:nvPr>
        </p:nvSpPr>
        <p:spPr>
          <a:xfrm>
            <a:off x="720090" y="1680210"/>
            <a:ext cx="12961620" cy="4752261"/>
          </a:xfrm>
          <a:prstGeom prst="rect">
            <a:avLst/>
          </a:prstGeom>
        </p:spPr>
        <p:txBody>
          <a:bodyPr vert="horz" lIns="123436" tIns="61718" rIns="123436" bIns="61718" rtlCol="0">
            <a:normAutofit/>
          </a:bodyPr>
          <a:lstStyle/>
          <a:p>
            <a:pPr lvl="0"/>
            <a:r>
              <a:rPr lang="pt-BR"/>
              <a:t>Clique para editar os estilos do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p:cNvSpPr>
            <a:spLocks noGrp="1"/>
          </p:cNvSpPr>
          <p:nvPr>
            <p:ph type="dt" sz="half" idx="2"/>
          </p:nvPr>
        </p:nvSpPr>
        <p:spPr>
          <a:xfrm>
            <a:off x="720090" y="6674168"/>
            <a:ext cx="3360420" cy="383381"/>
          </a:xfrm>
          <a:prstGeom prst="rect">
            <a:avLst/>
          </a:prstGeom>
        </p:spPr>
        <p:txBody>
          <a:bodyPr vert="horz" lIns="123436" tIns="61718" rIns="123436" bIns="61718" rtlCol="0" anchor="ctr"/>
          <a:lstStyle>
            <a:lvl1pPr algn="l">
              <a:defRPr sz="1600">
                <a:solidFill>
                  <a:schemeClr val="tx1">
                    <a:tint val="75000"/>
                  </a:schemeClr>
                </a:solidFill>
              </a:defRPr>
            </a:lvl1pPr>
          </a:lstStyle>
          <a:p>
            <a:fld id="{75172E8E-F3B2-41C8-AE1A-E82CA6B0EAEC}" type="datetimeFigureOut">
              <a:rPr lang="pt-BR" smtClean="0"/>
              <a:pPr/>
              <a:t>09/04/2026</a:t>
            </a:fld>
            <a:endParaRPr lang="pt-BR"/>
          </a:p>
        </p:txBody>
      </p:sp>
      <p:sp>
        <p:nvSpPr>
          <p:cNvPr id="5" name="Espaço Reservado para Rodapé 4"/>
          <p:cNvSpPr>
            <a:spLocks noGrp="1"/>
          </p:cNvSpPr>
          <p:nvPr>
            <p:ph type="ftr" sz="quarter" idx="3"/>
          </p:nvPr>
        </p:nvSpPr>
        <p:spPr>
          <a:xfrm>
            <a:off x="4920615" y="6674168"/>
            <a:ext cx="4560570" cy="383381"/>
          </a:xfrm>
          <a:prstGeom prst="rect">
            <a:avLst/>
          </a:prstGeom>
        </p:spPr>
        <p:txBody>
          <a:bodyPr vert="horz" lIns="123436" tIns="61718" rIns="123436" bIns="61718" rtlCol="0" anchor="ctr"/>
          <a:lstStyle>
            <a:lvl1pPr algn="ctr">
              <a:defRPr sz="16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10321291" y="6674168"/>
            <a:ext cx="3360420" cy="383381"/>
          </a:xfrm>
          <a:prstGeom prst="rect">
            <a:avLst/>
          </a:prstGeom>
        </p:spPr>
        <p:txBody>
          <a:bodyPr vert="horz" lIns="123436" tIns="61718" rIns="123436" bIns="61718" rtlCol="0" anchor="ctr"/>
          <a:lstStyle>
            <a:lvl1pPr algn="r">
              <a:defRPr sz="1600">
                <a:solidFill>
                  <a:schemeClr val="tx1">
                    <a:tint val="75000"/>
                  </a:schemeClr>
                </a:solidFill>
              </a:defRPr>
            </a:lvl1pPr>
          </a:lstStyle>
          <a:p>
            <a:fld id="{24596102-9B52-4640-B1A7-9FE3C224302D}" type="slidenum">
              <a:rPr lang="pt-BR" smtClean="0"/>
              <a:pPr/>
              <a:t>‹nº›</a:t>
            </a:fld>
            <a:endParaRPr lang="pt-B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234361" rtl="0" eaLnBrk="1" latinLnBrk="0" hangingPunct="1">
        <a:spcBef>
          <a:spcPct val="0"/>
        </a:spcBef>
        <a:buNone/>
        <a:defRPr sz="6000" kern="1200">
          <a:solidFill>
            <a:schemeClr val="tx1"/>
          </a:solidFill>
          <a:latin typeface="+mj-lt"/>
          <a:ea typeface="+mj-ea"/>
          <a:cs typeface="+mj-cs"/>
        </a:defRPr>
      </a:lvl1pPr>
    </p:titleStyle>
    <p:bodyStyle>
      <a:lvl1pPr marL="462886" indent="-462886" algn="l" defTabSz="1234361"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1002918" indent="-385738" algn="l" defTabSz="1234361"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42951" indent="-308590" algn="l" defTabSz="1234361"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60131"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77312"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94493"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4011674"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628854"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246034" indent="-308590" algn="l" defTabSz="123436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pt-BR"/>
      </a:defPPr>
      <a:lvl1pPr marL="0" algn="l" defTabSz="1234361" rtl="0" eaLnBrk="1" latinLnBrk="0" hangingPunct="1">
        <a:defRPr sz="2400" kern="1200">
          <a:solidFill>
            <a:schemeClr val="tx1"/>
          </a:solidFill>
          <a:latin typeface="+mn-lt"/>
          <a:ea typeface="+mn-ea"/>
          <a:cs typeface="+mn-cs"/>
        </a:defRPr>
      </a:lvl1pPr>
      <a:lvl2pPr marL="617180" algn="l" defTabSz="1234361" rtl="0" eaLnBrk="1" latinLnBrk="0" hangingPunct="1">
        <a:defRPr sz="2400" kern="1200">
          <a:solidFill>
            <a:schemeClr val="tx1"/>
          </a:solidFill>
          <a:latin typeface="+mn-lt"/>
          <a:ea typeface="+mn-ea"/>
          <a:cs typeface="+mn-cs"/>
        </a:defRPr>
      </a:lvl2pPr>
      <a:lvl3pPr marL="1234361" algn="l" defTabSz="1234361" rtl="0" eaLnBrk="1" latinLnBrk="0" hangingPunct="1">
        <a:defRPr sz="2400" kern="1200">
          <a:solidFill>
            <a:schemeClr val="tx1"/>
          </a:solidFill>
          <a:latin typeface="+mn-lt"/>
          <a:ea typeface="+mn-ea"/>
          <a:cs typeface="+mn-cs"/>
        </a:defRPr>
      </a:lvl3pPr>
      <a:lvl4pPr marL="1851541" algn="l" defTabSz="1234361" rtl="0" eaLnBrk="1" latinLnBrk="0" hangingPunct="1">
        <a:defRPr sz="2400" kern="1200">
          <a:solidFill>
            <a:schemeClr val="tx1"/>
          </a:solidFill>
          <a:latin typeface="+mn-lt"/>
          <a:ea typeface="+mn-ea"/>
          <a:cs typeface="+mn-cs"/>
        </a:defRPr>
      </a:lvl4pPr>
      <a:lvl5pPr marL="2468722" algn="l" defTabSz="1234361" rtl="0" eaLnBrk="1" latinLnBrk="0" hangingPunct="1">
        <a:defRPr sz="2400" kern="1200">
          <a:solidFill>
            <a:schemeClr val="tx1"/>
          </a:solidFill>
          <a:latin typeface="+mn-lt"/>
          <a:ea typeface="+mn-ea"/>
          <a:cs typeface="+mn-cs"/>
        </a:defRPr>
      </a:lvl5pPr>
      <a:lvl6pPr marL="3085902" algn="l" defTabSz="1234361" rtl="0" eaLnBrk="1" latinLnBrk="0" hangingPunct="1">
        <a:defRPr sz="2400" kern="1200">
          <a:solidFill>
            <a:schemeClr val="tx1"/>
          </a:solidFill>
          <a:latin typeface="+mn-lt"/>
          <a:ea typeface="+mn-ea"/>
          <a:cs typeface="+mn-cs"/>
        </a:defRPr>
      </a:lvl6pPr>
      <a:lvl7pPr marL="3703083" algn="l" defTabSz="1234361" rtl="0" eaLnBrk="1" latinLnBrk="0" hangingPunct="1">
        <a:defRPr sz="2400" kern="1200">
          <a:solidFill>
            <a:schemeClr val="tx1"/>
          </a:solidFill>
          <a:latin typeface="+mn-lt"/>
          <a:ea typeface="+mn-ea"/>
          <a:cs typeface="+mn-cs"/>
        </a:defRPr>
      </a:lvl7pPr>
      <a:lvl8pPr marL="4320264" algn="l" defTabSz="1234361" rtl="0" eaLnBrk="1" latinLnBrk="0" hangingPunct="1">
        <a:defRPr sz="2400" kern="1200">
          <a:solidFill>
            <a:schemeClr val="tx1"/>
          </a:solidFill>
          <a:latin typeface="+mn-lt"/>
          <a:ea typeface="+mn-ea"/>
          <a:cs typeface="+mn-cs"/>
        </a:defRPr>
      </a:lvl8pPr>
      <a:lvl9pPr marL="4937444" algn="l" defTabSz="123436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ixaDeTexto 2">
            <a:extLst>
              <a:ext uri="{FF2B5EF4-FFF2-40B4-BE49-F238E27FC236}">
                <a16:creationId xmlns:a16="http://schemas.microsoft.com/office/drawing/2014/main" id="{A11EF689-B91B-592C-CF4C-1F19BDB0529F}"/>
              </a:ext>
            </a:extLst>
          </p:cNvPr>
          <p:cNvSpPr txBox="1"/>
          <p:nvPr/>
        </p:nvSpPr>
        <p:spPr>
          <a:xfrm>
            <a:off x="1531901" y="3869166"/>
            <a:ext cx="12601400" cy="1569660"/>
          </a:xfrm>
          <a:prstGeom prst="rect">
            <a:avLst/>
          </a:prstGeom>
          <a:noFill/>
        </p:spPr>
        <p:txBody>
          <a:bodyPr wrap="square">
            <a:spAutoFit/>
          </a:bodyPr>
          <a:lstStyle/>
          <a:p>
            <a:pPr algn="r"/>
            <a:r>
              <a:rPr lang="pt-BR" sz="4800" b="1" i="0" dirty="0">
                <a:solidFill>
                  <a:schemeClr val="tx2"/>
                </a:solidFill>
                <a:effectLst/>
                <a:latin typeface="Open Sans" panose="020B0606030504020204" pitchFamily="34" charset="0"/>
              </a:rPr>
              <a:t>TRANSPOSIÇÃO DE REGIME JURÍDICO E SEUS IMPACTOS PREVIDENCIÁRIOS</a:t>
            </a:r>
            <a:endParaRPr lang="pt-BR" sz="4800" b="1" dirty="0">
              <a:solidFill>
                <a:schemeClr val="tx2"/>
              </a:solidFill>
            </a:endParaRPr>
          </a:p>
        </p:txBody>
      </p:sp>
      <p:sp>
        <p:nvSpPr>
          <p:cNvPr id="4" name="Retângulo 3">
            <a:extLst>
              <a:ext uri="{FF2B5EF4-FFF2-40B4-BE49-F238E27FC236}">
                <a16:creationId xmlns:a16="http://schemas.microsoft.com/office/drawing/2014/main" id="{FDE86EFE-21D8-BAEA-7A19-82653279AEBC}"/>
              </a:ext>
            </a:extLst>
          </p:cNvPr>
          <p:cNvSpPr/>
          <p:nvPr/>
        </p:nvSpPr>
        <p:spPr>
          <a:xfrm>
            <a:off x="100" y="0"/>
            <a:ext cx="1728192" cy="720090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BC11D3C9-3B52-AC9F-6453-454B7256F162}"/>
              </a:ext>
            </a:extLst>
          </p:cNvPr>
          <p:cNvSpPr/>
          <p:nvPr/>
        </p:nvSpPr>
        <p:spPr>
          <a:xfrm>
            <a:off x="432148" y="0"/>
            <a:ext cx="1296144" cy="72009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8" name="Retângulo 7">
            <a:extLst>
              <a:ext uri="{FF2B5EF4-FFF2-40B4-BE49-F238E27FC236}">
                <a16:creationId xmlns:a16="http://schemas.microsoft.com/office/drawing/2014/main" id="{D7CC85E4-C470-63B4-2D3C-399CDAD9FD69}"/>
              </a:ext>
            </a:extLst>
          </p:cNvPr>
          <p:cNvSpPr/>
          <p:nvPr/>
        </p:nvSpPr>
        <p:spPr>
          <a:xfrm>
            <a:off x="864196" y="0"/>
            <a:ext cx="1296144" cy="72009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Retângulo 8">
            <a:extLst>
              <a:ext uri="{FF2B5EF4-FFF2-40B4-BE49-F238E27FC236}">
                <a16:creationId xmlns:a16="http://schemas.microsoft.com/office/drawing/2014/main" id="{2C604349-96C3-049C-B8A7-A01751E2AB44}"/>
              </a:ext>
            </a:extLst>
          </p:cNvPr>
          <p:cNvSpPr/>
          <p:nvPr/>
        </p:nvSpPr>
        <p:spPr>
          <a:xfrm>
            <a:off x="1296244" y="0"/>
            <a:ext cx="864096" cy="72009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0" name="CaixaDeTexto 9">
            <a:extLst>
              <a:ext uri="{FF2B5EF4-FFF2-40B4-BE49-F238E27FC236}">
                <a16:creationId xmlns:a16="http://schemas.microsoft.com/office/drawing/2014/main" id="{6340F604-F379-9B6A-A44F-7FC7851039B3}"/>
              </a:ext>
            </a:extLst>
          </p:cNvPr>
          <p:cNvSpPr txBox="1"/>
          <p:nvPr/>
        </p:nvSpPr>
        <p:spPr>
          <a:xfrm>
            <a:off x="9721180" y="6530563"/>
            <a:ext cx="4543167" cy="400110"/>
          </a:xfrm>
          <a:prstGeom prst="rect">
            <a:avLst/>
          </a:prstGeom>
          <a:noFill/>
        </p:spPr>
        <p:txBody>
          <a:bodyPr wrap="none" rtlCol="0">
            <a:spAutoFit/>
          </a:bodyPr>
          <a:lstStyle/>
          <a:p>
            <a:r>
              <a:rPr lang="pt-BR" sz="2000" dirty="0">
                <a:solidFill>
                  <a:schemeClr val="tx2"/>
                </a:solidFill>
              </a:rPr>
              <a:t>Campos do Jordão/SP, 9 de abril de 2026</a:t>
            </a:r>
          </a:p>
        </p:txBody>
      </p:sp>
      <p:pic>
        <p:nvPicPr>
          <p:cNvPr id="2" name="Imagem 1">
            <a:extLst>
              <a:ext uri="{FF2B5EF4-FFF2-40B4-BE49-F238E27FC236}">
                <a16:creationId xmlns:a16="http://schemas.microsoft.com/office/drawing/2014/main" id="{E64DC295-52A1-CDFF-7E35-EA77AA7B2E59}"/>
              </a:ext>
            </a:extLst>
          </p:cNvPr>
          <p:cNvPicPr>
            <a:picLocks noChangeAspect="1"/>
          </p:cNvPicPr>
          <p:nvPr/>
        </p:nvPicPr>
        <p:blipFill>
          <a:blip r:embed="rId2">
            <a:extLst>
              <a:ext uri="{28A0092B-C50C-407E-A947-70E740481C1C}">
                <a14:useLocalDpi xmlns:a14="http://schemas.microsoft.com/office/drawing/2010/main" val="0"/>
              </a:ext>
            </a:extLst>
          </a:blip>
          <a:srcRect l="694" t="27657" r="508" b="-757"/>
          <a:stretch>
            <a:fillRect/>
          </a:stretch>
        </p:blipFill>
        <p:spPr>
          <a:xfrm>
            <a:off x="2160340" y="4405"/>
            <a:ext cx="12241460" cy="265699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D5EDE4-9279-FD27-B469-D249C3591F3C}"/>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93C9A4F6-C40C-947E-65CB-153CA66F749A}"/>
              </a:ext>
            </a:extLst>
          </p:cNvPr>
          <p:cNvSpPr/>
          <p:nvPr/>
        </p:nvSpPr>
        <p:spPr>
          <a:xfrm>
            <a:off x="1872308" y="2304306"/>
            <a:ext cx="12169352" cy="4066002"/>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Retângulo 1">
            <a:extLst>
              <a:ext uri="{FF2B5EF4-FFF2-40B4-BE49-F238E27FC236}">
                <a16:creationId xmlns:a16="http://schemas.microsoft.com/office/drawing/2014/main" id="{06EEBA80-DEAE-D5FA-DE61-5C6F9B4B9412}"/>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F2CB60BC-F72D-48FF-E824-69587A5C5828}"/>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2842218A-1EB9-0AE7-DC55-C30ECF6A097B}"/>
              </a:ext>
            </a:extLst>
          </p:cNvPr>
          <p:cNvSpPr txBox="1"/>
          <p:nvPr/>
        </p:nvSpPr>
        <p:spPr>
          <a:xfrm>
            <a:off x="504156" y="1289088"/>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9" name="CaixaDeTexto 8">
            <a:extLst>
              <a:ext uri="{FF2B5EF4-FFF2-40B4-BE49-F238E27FC236}">
                <a16:creationId xmlns:a16="http://schemas.microsoft.com/office/drawing/2014/main" id="{0CAEC24A-E1E7-7952-91CD-040210BEE7DF}"/>
              </a:ext>
            </a:extLst>
          </p:cNvPr>
          <p:cNvSpPr txBox="1"/>
          <p:nvPr/>
        </p:nvSpPr>
        <p:spPr>
          <a:xfrm>
            <a:off x="1995770" y="2376313"/>
            <a:ext cx="5205130" cy="3139321"/>
          </a:xfrm>
          <a:prstGeom prst="rect">
            <a:avLst/>
          </a:prstGeom>
          <a:noFill/>
        </p:spPr>
        <p:txBody>
          <a:bodyPr wrap="square">
            <a:spAutoFit/>
          </a:bodyPr>
          <a:lstStyle/>
          <a:p>
            <a:pPr algn="just"/>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 2º Observado o disposto no art. 4º da Emenda Constitucional nº 20, de 15 de dezembro de 1998, é assegurado o direito de opção pela aposentadoria voluntária com proventos calculados de acordo com o art. 40, §§ 3º e 17, da Constituição Federal,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àquele que tenha ingressado regularmente em cargo efetivo</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na Administração Pública direta, autárquica e fundacional, até a data de publicação daquela Emenda, quando o servidor, cumulativamente:</a:t>
            </a:r>
            <a:endParaRPr lang="pt-BR"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1" name="CaixaDeTexto 10">
            <a:extLst>
              <a:ext uri="{FF2B5EF4-FFF2-40B4-BE49-F238E27FC236}">
                <a16:creationId xmlns:a16="http://schemas.microsoft.com/office/drawing/2014/main" id="{256E73FC-2EF0-3AB3-B177-3367D76BBAD5}"/>
              </a:ext>
            </a:extLst>
          </p:cNvPr>
          <p:cNvSpPr txBox="1"/>
          <p:nvPr/>
        </p:nvSpPr>
        <p:spPr>
          <a:xfrm>
            <a:off x="7596943" y="2304306"/>
            <a:ext cx="6093969" cy="3970318"/>
          </a:xfrm>
          <a:prstGeom prst="rect">
            <a:avLst/>
          </a:prstGeom>
          <a:noFill/>
        </p:spPr>
        <p:txBody>
          <a:bodyPr wrap="square">
            <a:spAutoFit/>
          </a:bodyPr>
          <a:lstStyle/>
          <a:p>
            <a:pPr algn="just"/>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 6º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Ressalvado o direito de opção </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à aposentadoria pelas normas estabelecidas pelo art. 40 da Constituição Federal ou pelas regras estabelecidas pelo art. 2º desta Emenda, o servidor da União, dos Estados, do Distrito Federal e dos Municípios, incluídas suas autarquias e fundações,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que tenha ingressado no serviço público até a data de publicação desta Emenda </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poderá aposentar-se com proventos integrais, que corresponderão à totalidade da remuneração do servidor no cargo efetivo em que se der a aposentadoria, na forma da lei, quando, observadas as reduções de idade e tempo de contribuição contidas no § 5º do art. 40 da Constituição Federal, vier a preencher, cumulativamente, as seguintes condições:</a:t>
            </a:r>
            <a:endParaRPr lang="pt-BR"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CaixaDeTexto 12">
            <a:extLst>
              <a:ext uri="{FF2B5EF4-FFF2-40B4-BE49-F238E27FC236}">
                <a16:creationId xmlns:a16="http://schemas.microsoft.com/office/drawing/2014/main" id="{A5E9550C-CFC2-7CFE-85C7-6E9BDC7A6FD2}"/>
              </a:ext>
            </a:extLst>
          </p:cNvPr>
          <p:cNvSpPr txBox="1"/>
          <p:nvPr/>
        </p:nvSpPr>
        <p:spPr>
          <a:xfrm rot="16200000">
            <a:off x="647935" y="3084958"/>
            <a:ext cx="2079415" cy="369332"/>
          </a:xfrm>
          <a:prstGeom prst="rect">
            <a:avLst/>
          </a:prstGeom>
          <a:noFill/>
        </p:spPr>
        <p:txBody>
          <a:bodyPr wrap="none" rtlCol="0">
            <a:spAutoFit/>
          </a:bodyPr>
          <a:lstStyle/>
          <a:p>
            <a:r>
              <a:rPr lang="pt-BR" sz="1800" b="1" dirty="0">
                <a:latin typeface="Open Sans" panose="020B0606030504020204" pitchFamily="34" charset="0"/>
                <a:ea typeface="Open Sans" panose="020B0606030504020204" pitchFamily="34" charset="0"/>
                <a:cs typeface="Open Sans" panose="020B0606030504020204" pitchFamily="34" charset="0"/>
              </a:rPr>
              <a:t>EC nº 41, de 2003</a:t>
            </a:r>
          </a:p>
        </p:txBody>
      </p:sp>
    </p:spTree>
    <p:extLst>
      <p:ext uri="{BB962C8B-B14F-4D97-AF65-F5344CB8AC3E}">
        <p14:creationId xmlns:p14="http://schemas.microsoft.com/office/powerpoint/2010/main" val="4200751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14B5EB-FA74-9ACA-0D51-6427A3D80CD8}"/>
            </a:ext>
          </a:extLst>
        </p:cNvPr>
        <p:cNvGrpSpPr/>
        <p:nvPr/>
      </p:nvGrpSpPr>
      <p:grpSpPr>
        <a:xfrm>
          <a:off x="0" y="0"/>
          <a:ext cx="0" cy="0"/>
          <a:chOff x="0" y="0"/>
          <a:chExt cx="0" cy="0"/>
        </a:xfrm>
      </p:grpSpPr>
      <p:sp>
        <p:nvSpPr>
          <p:cNvPr id="12" name="Retângulo 11">
            <a:extLst>
              <a:ext uri="{FF2B5EF4-FFF2-40B4-BE49-F238E27FC236}">
                <a16:creationId xmlns:a16="http://schemas.microsoft.com/office/drawing/2014/main" id="{51F2A367-10F2-AB90-1A71-475438D58279}"/>
              </a:ext>
            </a:extLst>
          </p:cNvPr>
          <p:cNvSpPr/>
          <p:nvPr/>
        </p:nvSpPr>
        <p:spPr>
          <a:xfrm>
            <a:off x="1800300" y="2304306"/>
            <a:ext cx="12169352" cy="18002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 name="Retângulo 1">
            <a:extLst>
              <a:ext uri="{FF2B5EF4-FFF2-40B4-BE49-F238E27FC236}">
                <a16:creationId xmlns:a16="http://schemas.microsoft.com/office/drawing/2014/main" id="{7ADFF4BC-A05B-D2FD-DDE9-8AAC99578F29}"/>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871283D0-4C7F-CD4A-198F-6FE8F2ACDCAF}"/>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C3E7EE73-6C4D-99A1-C7E3-A5F415EB92BC}"/>
              </a:ext>
            </a:extLst>
          </p:cNvPr>
          <p:cNvSpPr txBox="1"/>
          <p:nvPr/>
        </p:nvSpPr>
        <p:spPr>
          <a:xfrm>
            <a:off x="504156" y="1289088"/>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9" name="CaixaDeTexto 8">
            <a:extLst>
              <a:ext uri="{FF2B5EF4-FFF2-40B4-BE49-F238E27FC236}">
                <a16:creationId xmlns:a16="http://schemas.microsoft.com/office/drawing/2014/main" id="{79F1E48A-327A-462B-5BB2-2D463795D578}"/>
              </a:ext>
            </a:extLst>
          </p:cNvPr>
          <p:cNvSpPr txBox="1"/>
          <p:nvPr/>
        </p:nvSpPr>
        <p:spPr>
          <a:xfrm>
            <a:off x="1990990" y="2465742"/>
            <a:ext cx="11757858" cy="1477328"/>
          </a:xfrm>
          <a:prstGeom prst="rect">
            <a:avLst/>
          </a:prstGeom>
          <a:noFill/>
        </p:spPr>
        <p:txBody>
          <a:bodyPr wrap="square">
            <a:spAutoFit/>
          </a:bodyPr>
          <a:lstStyle/>
          <a:p>
            <a:pPr algn="just"/>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 3º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Ressalvado o direito de opção </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à aposentadoria pelas normas estabelecidas pelo art. 40 da Constituição Federal ou pelas regras estabelecidas pelos </a:t>
            </a:r>
            <a:r>
              <a:rPr lang="pt-BR" sz="1800" b="0" i="0" dirty="0" err="1">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arts</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2º e 6º da Emenda Constitucional nº 41, de 2003, o servidor da União, dos Estados, do Distrito Federal e dos Municípios, incluídas suas autarquias e fundações,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que tenha ingressado no serviço público até 16 de dezembro de 1998 </a:t>
            </a:r>
            <a:r>
              <a:rPr lang="pt-BR" sz="18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poderá aposentar-se com proventos integrais, desde que preencha, cumulativamente, as seguintes condições:</a:t>
            </a:r>
            <a:endParaRPr lang="pt-BR"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3" name="CaixaDeTexto 12">
            <a:extLst>
              <a:ext uri="{FF2B5EF4-FFF2-40B4-BE49-F238E27FC236}">
                <a16:creationId xmlns:a16="http://schemas.microsoft.com/office/drawing/2014/main" id="{42BE78FC-AAF1-DF04-0325-9389AABD72DD}"/>
              </a:ext>
            </a:extLst>
          </p:cNvPr>
          <p:cNvSpPr txBox="1"/>
          <p:nvPr/>
        </p:nvSpPr>
        <p:spPr>
          <a:xfrm rot="16200000">
            <a:off x="575927" y="3084958"/>
            <a:ext cx="2079415" cy="369332"/>
          </a:xfrm>
          <a:prstGeom prst="rect">
            <a:avLst/>
          </a:prstGeom>
          <a:noFill/>
        </p:spPr>
        <p:txBody>
          <a:bodyPr wrap="none" rtlCol="0">
            <a:spAutoFit/>
          </a:bodyPr>
          <a:lstStyle/>
          <a:p>
            <a:r>
              <a:rPr lang="pt-BR" sz="1800" b="1" dirty="0">
                <a:latin typeface="Open Sans" panose="020B0606030504020204" pitchFamily="34" charset="0"/>
                <a:ea typeface="Open Sans" panose="020B0606030504020204" pitchFamily="34" charset="0"/>
                <a:cs typeface="Open Sans" panose="020B0606030504020204" pitchFamily="34" charset="0"/>
              </a:rPr>
              <a:t>EC nº 47, de 2005</a:t>
            </a:r>
          </a:p>
        </p:txBody>
      </p:sp>
      <p:sp>
        <p:nvSpPr>
          <p:cNvPr id="5" name="Retângulo 4">
            <a:extLst>
              <a:ext uri="{FF2B5EF4-FFF2-40B4-BE49-F238E27FC236}">
                <a16:creationId xmlns:a16="http://schemas.microsoft.com/office/drawing/2014/main" id="{A1088914-E0DB-EA2E-0F9C-EAFAB0EB478C}"/>
              </a:ext>
            </a:extLst>
          </p:cNvPr>
          <p:cNvSpPr/>
          <p:nvPr/>
        </p:nvSpPr>
        <p:spPr>
          <a:xfrm>
            <a:off x="1800300" y="4818050"/>
            <a:ext cx="12169352" cy="1763909"/>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6" name="CaixaDeTexto 5">
            <a:extLst>
              <a:ext uri="{FF2B5EF4-FFF2-40B4-BE49-F238E27FC236}">
                <a16:creationId xmlns:a16="http://schemas.microsoft.com/office/drawing/2014/main" id="{4EA3D541-33D0-2F9D-E442-D615AD3C6542}"/>
              </a:ext>
            </a:extLst>
          </p:cNvPr>
          <p:cNvSpPr txBox="1"/>
          <p:nvPr/>
        </p:nvSpPr>
        <p:spPr>
          <a:xfrm>
            <a:off x="2011244" y="4818050"/>
            <a:ext cx="5205130" cy="1661993"/>
          </a:xfrm>
          <a:prstGeom prst="rect">
            <a:avLst/>
          </a:prstGeom>
          <a:noFill/>
        </p:spPr>
        <p:txBody>
          <a:bodyPr wrap="square">
            <a:spAutoFit/>
          </a:bodyPr>
          <a:lstStyle/>
          <a:p>
            <a:pPr algn="just"/>
            <a:r>
              <a:rPr lang="pt-BR" sz="16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 4º O servidor público federal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que tenha ingressado no serviço público em cargo efetivo até a data de entrada em vigor</a:t>
            </a:r>
            <a:r>
              <a:rPr lang="pt-BR" sz="1800" b="1"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t>
            </a:r>
            <a:r>
              <a:rPr lang="pt-BR" sz="16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desta Emenda Constitucional poderá aposentar-se voluntariamente quando preencher, cumulativamente, os seguintes requisitos:</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7" name="CaixaDeTexto 6">
            <a:extLst>
              <a:ext uri="{FF2B5EF4-FFF2-40B4-BE49-F238E27FC236}">
                <a16:creationId xmlns:a16="http://schemas.microsoft.com/office/drawing/2014/main" id="{B8626B80-733E-70D4-B6ED-24C84E8ED625}"/>
              </a:ext>
            </a:extLst>
          </p:cNvPr>
          <p:cNvSpPr txBox="1"/>
          <p:nvPr/>
        </p:nvSpPr>
        <p:spPr>
          <a:xfrm>
            <a:off x="8131908" y="4941160"/>
            <a:ext cx="5546060" cy="1415772"/>
          </a:xfrm>
          <a:prstGeom prst="rect">
            <a:avLst/>
          </a:prstGeom>
          <a:noFill/>
        </p:spPr>
        <p:txBody>
          <a:bodyPr wrap="square">
            <a:spAutoFit/>
          </a:bodyPr>
          <a:lstStyle/>
          <a:p>
            <a:pPr algn="just"/>
            <a:r>
              <a:rPr lang="pt-BR" sz="16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Art. 16. </a:t>
            </a:r>
            <a:r>
              <a:rPr lang="pt-BR" sz="1800" b="1" i="0" dirty="0">
                <a:solidFill>
                  <a:schemeClr val="bg1"/>
                </a:solidFill>
                <a:effectLst/>
                <a:latin typeface="Open Sans" panose="020B0606030504020204" pitchFamily="34" charset="0"/>
                <a:ea typeface="Open Sans" panose="020B0606030504020204" pitchFamily="34" charset="0"/>
                <a:cs typeface="Open Sans" panose="020B0606030504020204" pitchFamily="34" charset="0"/>
              </a:rPr>
              <a:t>Ao segurado filiado ao Regime Geral de Previdência Social até a data de entrada em vigor </a:t>
            </a:r>
            <a:r>
              <a:rPr lang="pt-BR" sz="16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desta Emenda Constitucional fica assegurado o direito à aposentadoria quando preencher, cumulativamente, os seguintes requisitos:</a:t>
            </a:r>
            <a:endParaRPr lang="pt-BR" sz="1600" dirty="0">
              <a:latin typeface="Open Sans" panose="020B0606030504020204" pitchFamily="34" charset="0"/>
              <a:ea typeface="Open Sans" panose="020B0606030504020204" pitchFamily="34" charset="0"/>
              <a:cs typeface="Open Sans" panose="020B0606030504020204" pitchFamily="34" charset="0"/>
            </a:endParaRPr>
          </a:p>
        </p:txBody>
      </p:sp>
      <p:sp>
        <p:nvSpPr>
          <p:cNvPr id="8" name="CaixaDeTexto 7">
            <a:extLst>
              <a:ext uri="{FF2B5EF4-FFF2-40B4-BE49-F238E27FC236}">
                <a16:creationId xmlns:a16="http://schemas.microsoft.com/office/drawing/2014/main" id="{2FD7393B-E704-DB76-AF34-BB90B01B825C}"/>
              </a:ext>
            </a:extLst>
          </p:cNvPr>
          <p:cNvSpPr txBox="1"/>
          <p:nvPr/>
        </p:nvSpPr>
        <p:spPr>
          <a:xfrm rot="16200000">
            <a:off x="510203" y="5515338"/>
            <a:ext cx="2210862" cy="369332"/>
          </a:xfrm>
          <a:prstGeom prst="rect">
            <a:avLst/>
          </a:prstGeom>
          <a:noFill/>
        </p:spPr>
        <p:txBody>
          <a:bodyPr wrap="none" rtlCol="0">
            <a:spAutoFit/>
          </a:bodyPr>
          <a:lstStyle/>
          <a:p>
            <a:r>
              <a:rPr lang="pt-BR" sz="1800" b="1" dirty="0">
                <a:latin typeface="Open Sans" panose="020B0606030504020204" pitchFamily="34" charset="0"/>
                <a:ea typeface="Open Sans" panose="020B0606030504020204" pitchFamily="34" charset="0"/>
                <a:cs typeface="Open Sans" panose="020B0606030504020204" pitchFamily="34" charset="0"/>
              </a:rPr>
              <a:t>EC nº 103, de 2019</a:t>
            </a:r>
          </a:p>
        </p:txBody>
      </p:sp>
      <p:sp>
        <p:nvSpPr>
          <p:cNvPr id="10" name="CaixaDeTexto 9">
            <a:extLst>
              <a:ext uri="{FF2B5EF4-FFF2-40B4-BE49-F238E27FC236}">
                <a16:creationId xmlns:a16="http://schemas.microsoft.com/office/drawing/2014/main" id="{372A0FD0-B98D-2419-2F30-7BE753C79CBA}"/>
              </a:ext>
            </a:extLst>
          </p:cNvPr>
          <p:cNvSpPr txBox="1"/>
          <p:nvPr/>
        </p:nvSpPr>
        <p:spPr>
          <a:xfrm>
            <a:off x="1980508" y="6715352"/>
            <a:ext cx="12889432" cy="400110"/>
          </a:xfrm>
          <a:prstGeom prst="rect">
            <a:avLst/>
          </a:prstGeom>
          <a:noFill/>
        </p:spPr>
        <p:txBody>
          <a:bodyPr wrap="square">
            <a:spAutoFit/>
          </a:bodyPr>
          <a:lstStyle/>
          <a:p>
            <a:pPr algn="just"/>
            <a:r>
              <a:rPr lang="pt-BR" sz="2000" dirty="0">
                <a:latin typeface="Open Sans" panose="020B0606030504020204" pitchFamily="34" charset="0"/>
                <a:ea typeface="Open Sans" panose="020B0606030504020204" pitchFamily="34" charset="0"/>
                <a:cs typeface="Open Sans" panose="020B0606030504020204" pitchFamily="34" charset="0"/>
              </a:rPr>
              <a:t>Observar a regra de transição estabelecida pelo ente federativo. </a:t>
            </a:r>
          </a:p>
        </p:txBody>
      </p:sp>
    </p:spTree>
    <p:extLst>
      <p:ext uri="{BB962C8B-B14F-4D97-AF65-F5344CB8AC3E}">
        <p14:creationId xmlns:p14="http://schemas.microsoft.com/office/powerpoint/2010/main" val="30323820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75D3C-98D2-6B56-02F1-FA99BFE15603}"/>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F2766D58-4BB2-3F1B-D1AC-8555B0A81FA0}"/>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9F05B8DD-D104-9299-D349-D05882571D66}"/>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8D94A395-2445-1BEC-E400-B11A5CDEE19A}"/>
              </a:ext>
            </a:extLst>
          </p:cNvPr>
          <p:cNvSpPr txBox="1"/>
          <p:nvPr/>
        </p:nvSpPr>
        <p:spPr>
          <a:xfrm>
            <a:off x="504156" y="1289088"/>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14" name="CaixaDeTexto 13">
            <a:extLst>
              <a:ext uri="{FF2B5EF4-FFF2-40B4-BE49-F238E27FC236}">
                <a16:creationId xmlns:a16="http://schemas.microsoft.com/office/drawing/2014/main" id="{33E54489-9D51-EE07-03F9-A8431B0BF28C}"/>
              </a:ext>
            </a:extLst>
          </p:cNvPr>
          <p:cNvSpPr txBox="1"/>
          <p:nvPr/>
        </p:nvSpPr>
        <p:spPr>
          <a:xfrm>
            <a:off x="936204" y="1944266"/>
            <a:ext cx="12967980" cy="4893647"/>
          </a:xfrm>
          <a:prstGeom prst="rect">
            <a:avLst/>
          </a:prstGeom>
          <a:noFill/>
        </p:spPr>
        <p:txBody>
          <a:bodyPr wrap="square">
            <a:spAutoFit/>
          </a:bodyPr>
          <a:lstStyle/>
          <a:p>
            <a:pPr algn="just"/>
            <a:r>
              <a:rPr lang="pt-BR" b="1" dirty="0"/>
              <a:t>Nota Técnica nº 03/2013/CGNAL/DRPSP/SPPS/MPS </a:t>
            </a:r>
          </a:p>
          <a:p>
            <a:pPr algn="just"/>
            <a:endParaRPr lang="pt-BR" dirty="0"/>
          </a:p>
          <a:p>
            <a:pPr algn="just"/>
            <a:r>
              <a:rPr lang="pt-BR" dirty="0"/>
              <a:t>43.  A criação atual de regime previdenciário próprio, de par com a instituição do regime jurídico único, </a:t>
            </a:r>
            <a:r>
              <a:rPr lang="pt-BR" b="1" u="sng" dirty="0"/>
              <a:t>não proporcionará ao servidor </a:t>
            </a:r>
            <a:r>
              <a:rPr lang="pt-BR" b="1" u="sng" dirty="0" err="1"/>
              <a:t>ex-celetista</a:t>
            </a:r>
            <a:r>
              <a:rPr lang="pt-BR" b="1" u="sng" dirty="0"/>
              <a:t> que passar a titularizar cargo público efetivo o direito à aplicação das regras constitucionais de transição </a:t>
            </a:r>
            <a:r>
              <a:rPr lang="pt-BR" dirty="0"/>
              <a:t>das reformas previdenciárias das Emendas Constitucionais nos 41, 47 e 70.  </a:t>
            </a:r>
          </a:p>
          <a:p>
            <a:pPr algn="just"/>
            <a:r>
              <a:rPr lang="pt-BR" dirty="0"/>
              <a:t>.......................................................................................................................................................................</a:t>
            </a:r>
          </a:p>
          <a:p>
            <a:pPr algn="just"/>
            <a:r>
              <a:rPr lang="pt-BR" dirty="0"/>
              <a:t>46.  Então, é certo que, a partir da Emenda Constitucional no 20, de 1998, </a:t>
            </a:r>
            <a:r>
              <a:rPr lang="pt-BR" b="1" u="sng" dirty="0"/>
              <a:t>os empregados públicos da Administração direta, autárquica ou fundacional não têm razão para nutrir qualquer expectativa de aposentação em regime previdenciário próprio</a:t>
            </a:r>
            <a:r>
              <a:rPr lang="pt-BR" dirty="0"/>
              <a:t>, porque aquela reforma determinou a sua vinculação obrigatória ao Regime Geral. Ora, se nela foi decidida a sua exclusão do regime próprio de previdência do servidor, é equívoco sustentar que também lhes assegurou a aplicação de regras de transição pertinentes a este mesmo regime. </a:t>
            </a:r>
          </a:p>
        </p:txBody>
      </p:sp>
    </p:spTree>
    <p:extLst>
      <p:ext uri="{BB962C8B-B14F-4D97-AF65-F5344CB8AC3E}">
        <p14:creationId xmlns:p14="http://schemas.microsoft.com/office/powerpoint/2010/main" val="361791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CE59D8-B7FB-09E7-6575-1F0F6FD917FC}"/>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AABFD6F1-F722-39F3-081E-8EBB31C56544}"/>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4603B2D3-5D5B-073A-0C96-AF5F90402F6C}"/>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4D014ADE-569B-205D-4922-74010B318EDF}"/>
              </a:ext>
            </a:extLst>
          </p:cNvPr>
          <p:cNvSpPr txBox="1"/>
          <p:nvPr/>
        </p:nvSpPr>
        <p:spPr>
          <a:xfrm>
            <a:off x="504156" y="1289088"/>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14" name="CaixaDeTexto 13">
            <a:extLst>
              <a:ext uri="{FF2B5EF4-FFF2-40B4-BE49-F238E27FC236}">
                <a16:creationId xmlns:a16="http://schemas.microsoft.com/office/drawing/2014/main" id="{08D6939D-E68A-194E-B439-20EBE3AC5008}"/>
              </a:ext>
            </a:extLst>
          </p:cNvPr>
          <p:cNvSpPr txBox="1"/>
          <p:nvPr/>
        </p:nvSpPr>
        <p:spPr>
          <a:xfrm>
            <a:off x="864196" y="2448322"/>
            <a:ext cx="12967980" cy="2739211"/>
          </a:xfrm>
          <a:prstGeom prst="rect">
            <a:avLst/>
          </a:prstGeom>
          <a:noFill/>
        </p:spPr>
        <p:txBody>
          <a:bodyPr wrap="square">
            <a:spAutoFit/>
          </a:bodyPr>
          <a:lstStyle/>
          <a:p>
            <a:pPr algn="just"/>
            <a:r>
              <a:rPr lang="pt-BR" b="1" dirty="0"/>
              <a:t>Portaria MTP nº 1.467, de 2022</a:t>
            </a:r>
          </a:p>
          <a:p>
            <a:pPr algn="just"/>
            <a:endParaRPr lang="pt-BR" dirty="0"/>
          </a:p>
          <a:p>
            <a:pPr algn="just"/>
            <a:r>
              <a:rPr lang="pt-BR" dirty="0"/>
              <a:t>Art. 166.  Na fixação da data de ingresso no serviço público, para fins de verificação do direito de opção pelas regras de transição para concessão de aposentadoria, </a:t>
            </a:r>
            <a:r>
              <a:rPr lang="pt-BR" b="1" dirty="0"/>
              <a:t>quando o segurado tiver ocupado, sem interrupção, sucessivos </a:t>
            </a:r>
            <a:r>
              <a:rPr lang="pt-BR" sz="2800" b="1" u="sng" dirty="0"/>
              <a:t>cargos efetivos</a:t>
            </a:r>
            <a:r>
              <a:rPr lang="pt-BR" b="1" dirty="0"/>
              <a:t> </a:t>
            </a:r>
            <a:r>
              <a:rPr lang="pt-BR" dirty="0"/>
              <a:t>na Administração Pública direta, autárquica e fundacional, em qualquer dos entes federativos, será considerada a data da investidura mais remota dentre as ininterruptas.</a:t>
            </a:r>
          </a:p>
        </p:txBody>
      </p:sp>
    </p:spTree>
    <p:extLst>
      <p:ext uri="{BB962C8B-B14F-4D97-AF65-F5344CB8AC3E}">
        <p14:creationId xmlns:p14="http://schemas.microsoft.com/office/powerpoint/2010/main" val="1510448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18FFB-D842-B589-F7D8-895CCF0575DF}"/>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723F0554-A682-B6D1-901F-6271937F422E}"/>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59F5ED9D-7D18-7BA2-9592-E0FF516C49FF}"/>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86536D12-DA25-3F66-7521-12912488C9CE}"/>
              </a:ext>
            </a:extLst>
          </p:cNvPr>
          <p:cNvSpPr txBox="1"/>
          <p:nvPr/>
        </p:nvSpPr>
        <p:spPr>
          <a:xfrm>
            <a:off x="504156" y="1289088"/>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14" name="CaixaDeTexto 13">
            <a:extLst>
              <a:ext uri="{FF2B5EF4-FFF2-40B4-BE49-F238E27FC236}">
                <a16:creationId xmlns:a16="http://schemas.microsoft.com/office/drawing/2014/main" id="{AD345F6A-EDB1-9F56-C200-2115CCDC4811}"/>
              </a:ext>
            </a:extLst>
          </p:cNvPr>
          <p:cNvSpPr txBox="1"/>
          <p:nvPr/>
        </p:nvSpPr>
        <p:spPr>
          <a:xfrm>
            <a:off x="864196" y="2448322"/>
            <a:ext cx="12967980" cy="2308324"/>
          </a:xfrm>
          <a:prstGeom prst="rect">
            <a:avLst/>
          </a:prstGeom>
          <a:noFill/>
        </p:spPr>
        <p:txBody>
          <a:bodyPr wrap="square">
            <a:spAutoFit/>
          </a:bodyPr>
          <a:lstStyle/>
          <a:p>
            <a:pPr algn="just"/>
            <a:r>
              <a:rPr lang="pt-BR" b="1" dirty="0"/>
              <a:t>Posição TCE/SP</a:t>
            </a:r>
          </a:p>
          <a:p>
            <a:pPr algn="just"/>
            <a:endParaRPr lang="pt-BR" dirty="0"/>
          </a:p>
          <a:p>
            <a:pPr algn="just"/>
            <a:r>
              <a:rPr lang="pt-BR" dirty="0"/>
              <a:t>i) somente servidores vinculados sob regime estatutário até as datas-marco das emendas constitucionais em referência podem ser enquadrados nas regras de transição que ensejam aposentadoria com integralidade e paridade; </a:t>
            </a:r>
            <a:r>
              <a:rPr lang="pt-BR" dirty="0" err="1"/>
              <a:t>ii</a:t>
            </a:r>
            <a:r>
              <a:rPr lang="pt-BR" dirty="0"/>
              <a:t>) a migração celetistas para o RPPS após a EC nº 41/2003 ou sem vínculo estatutário prévio não confere, por si só, esse direito. </a:t>
            </a:r>
          </a:p>
        </p:txBody>
      </p:sp>
    </p:spTree>
    <p:extLst>
      <p:ext uri="{BB962C8B-B14F-4D97-AF65-F5344CB8AC3E}">
        <p14:creationId xmlns:p14="http://schemas.microsoft.com/office/powerpoint/2010/main" val="2821966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43F60-46CB-D985-BB5E-DD0833EE4928}"/>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30D817E4-7CF5-E709-B0BA-53C3AF9AAF99}"/>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9101F0D4-89C2-6304-9498-416C988F4CAD}"/>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14" name="CaixaDeTexto 13">
            <a:extLst>
              <a:ext uri="{FF2B5EF4-FFF2-40B4-BE49-F238E27FC236}">
                <a16:creationId xmlns:a16="http://schemas.microsoft.com/office/drawing/2014/main" id="{0C7B0B9E-48F9-EDA0-1BA2-DE1B87826D81}"/>
              </a:ext>
            </a:extLst>
          </p:cNvPr>
          <p:cNvSpPr txBox="1"/>
          <p:nvPr/>
        </p:nvSpPr>
        <p:spPr>
          <a:xfrm>
            <a:off x="756184" y="1728242"/>
            <a:ext cx="12889432" cy="4708981"/>
          </a:xfrm>
          <a:prstGeom prst="rect">
            <a:avLst/>
          </a:prstGeom>
          <a:noFill/>
        </p:spPr>
        <p:txBody>
          <a:bodyPr wrap="square">
            <a:spAutoFit/>
          </a:bodyPr>
          <a:lstStyle/>
          <a:p>
            <a:pPr algn="just"/>
            <a:r>
              <a:rPr lang="pt-BR" sz="2000" dirty="0">
                <a:latin typeface="Open Sans" panose="020B0606030504020204" pitchFamily="34" charset="0"/>
                <a:ea typeface="Open Sans" panose="020B0606030504020204" pitchFamily="34" charset="0"/>
                <a:cs typeface="Open Sans" panose="020B0606030504020204" pitchFamily="34" charset="0"/>
              </a:rPr>
              <a:t>ADMINISTRATIVO E PROCESSUAL CIVIL. AGRAVO INTERNO NO RECURSO EM MANDADO DE SEGURANÇA. SERVIDOR PÚBLICO. AVERBAÇÃO DE TEMPO DE SERVIÇO. APOSENTADORIA VOLUNTÁRIA COM PROVENTOS INTEGRAIS. REGRA DE TRANSIÇÃO PREVISTA NO ART. 3º DA EC 47/2005. DATA DO INGRESSO NO SERVIÇO PÚBLICO. SERVIDOR ESTATUTÁRIO. REGIME CELETISTA EM FUNDAÇÃO PRIVADA QUE PRESTA SERVIÇO PÚBLICO. NÃO ABRANGÊNCIA PELA REGRA DE TRANSICÁO. AGRAVO INTERNO PROVIDO.</a:t>
            </a:r>
          </a:p>
          <a:p>
            <a:pPr algn="just"/>
            <a:r>
              <a:rPr lang="pt-BR" sz="2000" i="1" dirty="0">
                <a:latin typeface="Open Sans" panose="020B0606030504020204" pitchFamily="34" charset="0"/>
                <a:ea typeface="Open Sans" panose="020B0606030504020204" pitchFamily="34" charset="0"/>
                <a:cs typeface="Open Sans" panose="020B0606030504020204" pitchFamily="34" charset="0"/>
              </a:rPr>
              <a:t>............................................................................................................</a:t>
            </a:r>
          </a:p>
          <a:p>
            <a:pPr algn="just"/>
            <a:r>
              <a:rPr lang="pt-BR" sz="2000" dirty="0">
                <a:latin typeface="Open Sans" panose="020B0606030504020204" pitchFamily="34" charset="0"/>
                <a:ea typeface="Open Sans" panose="020B0606030504020204" pitchFamily="34" charset="0"/>
                <a:cs typeface="Open Sans" panose="020B0606030504020204" pitchFamily="34" charset="0"/>
              </a:rPr>
              <a:t>2. A referida regra garante a integralidade e a paridade, e tem seus efeitos jurídicos a partir da "data de ingresso no serviço público", qual seja, a da investidura no cargo efetivo, nos termos do art. 37 da Constituição, ainda que o servidor prestasse serviço como celetista, no mesmo Órgão, para o qual prestou concurso e foi aprovado. No caso em concreto, na Fundação Estadual para o Bem Estar do Menor - FEBEM/RS, instituída por lei estadual. </a:t>
            </a:r>
            <a:r>
              <a:rPr lang="pt-BR" sz="2000" b="1" dirty="0">
                <a:latin typeface="Open Sans" panose="020B0606030504020204" pitchFamily="34" charset="0"/>
                <a:ea typeface="Open Sans" panose="020B0606030504020204" pitchFamily="34" charset="0"/>
                <a:cs typeface="Open Sans" panose="020B0606030504020204" pitchFamily="34" charset="0"/>
              </a:rPr>
              <a:t>Aludido período celetista deverá ser averbado para fins de contagem de tempo para a aposentadoria, no entanto, não garante a inteireza dos proventos, segundo inteligência do art. 3º da EC 47/2005. </a:t>
            </a:r>
          </a:p>
          <a:p>
            <a:pPr algn="just"/>
            <a:endParaRPr lang="pt-BR" sz="2000" dirty="0">
              <a:latin typeface="Open Sans" panose="020B0606030504020204" pitchFamily="34" charset="0"/>
              <a:ea typeface="Open Sans" panose="020B0606030504020204" pitchFamily="34" charset="0"/>
              <a:cs typeface="Open Sans" panose="020B0606030504020204" pitchFamily="34" charset="0"/>
            </a:endParaRPr>
          </a:p>
          <a:p>
            <a:pPr algn="just"/>
            <a:r>
              <a:rPr lang="pt-BR" sz="2000" dirty="0">
                <a:latin typeface="Open Sans" panose="020B0606030504020204" pitchFamily="34" charset="0"/>
                <a:ea typeface="Open Sans" panose="020B0606030504020204" pitchFamily="34" charset="0"/>
                <a:cs typeface="Open Sans" panose="020B0606030504020204" pitchFamily="34" charset="0"/>
              </a:rPr>
              <a:t>(RMS 66132-RS. Relator Min. Afrânio Vilela) </a:t>
            </a:r>
          </a:p>
        </p:txBody>
      </p:sp>
    </p:spTree>
    <p:extLst>
      <p:ext uri="{BB962C8B-B14F-4D97-AF65-F5344CB8AC3E}">
        <p14:creationId xmlns:p14="http://schemas.microsoft.com/office/powerpoint/2010/main" val="3469718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9A56F-FA1D-3D20-0BD0-2E300B45670A}"/>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9E6719FE-8CAF-F328-E181-41EEABF430F1}"/>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1B755D1E-D1AB-D954-EA2D-7019E1CB646B}"/>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4AD8D136-15C7-FAE7-6BB0-0664FB4D3793}"/>
              </a:ext>
            </a:extLst>
          </p:cNvPr>
          <p:cNvSpPr txBox="1"/>
          <p:nvPr/>
        </p:nvSpPr>
        <p:spPr>
          <a:xfrm>
            <a:off x="580531" y="1376191"/>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Mudança de regime previdenciário que </a:t>
            </a:r>
            <a:r>
              <a:rPr lang="pt-BR" sz="2000" b="1" i="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afeta</a:t>
            </a: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 regra de transição.</a:t>
            </a:r>
          </a:p>
        </p:txBody>
      </p:sp>
      <p:sp>
        <p:nvSpPr>
          <p:cNvPr id="14" name="CaixaDeTexto 13">
            <a:extLst>
              <a:ext uri="{FF2B5EF4-FFF2-40B4-BE49-F238E27FC236}">
                <a16:creationId xmlns:a16="http://schemas.microsoft.com/office/drawing/2014/main" id="{A6E76DE0-53EC-6778-FC1B-8DC7CBC3614B}"/>
              </a:ext>
            </a:extLst>
          </p:cNvPr>
          <p:cNvSpPr txBox="1"/>
          <p:nvPr/>
        </p:nvSpPr>
        <p:spPr>
          <a:xfrm>
            <a:off x="1008212" y="2040365"/>
            <a:ext cx="12889432" cy="4339650"/>
          </a:xfrm>
          <a:prstGeom prst="rect">
            <a:avLst/>
          </a:prstGeom>
          <a:noFill/>
        </p:spPr>
        <p:txBody>
          <a:bodyPr wrap="square">
            <a:spAutoFit/>
          </a:bodyPr>
          <a:lstStyle/>
          <a:p>
            <a:pPr algn="just"/>
            <a:r>
              <a:rPr lang="pt-BR" sz="2000" dirty="0">
                <a:latin typeface="Open Sans" panose="020B0606030504020204" pitchFamily="34" charset="0"/>
                <a:ea typeface="Open Sans" panose="020B0606030504020204" pitchFamily="34" charset="0"/>
                <a:cs typeface="Open Sans" panose="020B0606030504020204" pitchFamily="34" charset="0"/>
              </a:rPr>
              <a:t>Além disso, quando houver a extinção do RPPS, o Ente Federativo deverá observar o disposto no art. 34 da EC nº 103, de 2019: </a:t>
            </a:r>
          </a:p>
          <a:p>
            <a:pPr algn="just"/>
            <a:endParaRPr lang="pt-BR" sz="2000" dirty="0">
              <a:latin typeface="Open Sans" panose="020B0606030504020204" pitchFamily="34" charset="0"/>
              <a:ea typeface="Open Sans" panose="020B0606030504020204" pitchFamily="34" charset="0"/>
              <a:cs typeface="Open Sans" panose="020B0606030504020204" pitchFamily="34" charset="0"/>
            </a:endParaRPr>
          </a:p>
          <a:p>
            <a:pPr lvl="1" algn="just"/>
            <a:r>
              <a:rPr lang="pt-BR" sz="1800" i="1" dirty="0">
                <a:latin typeface="Open Sans" panose="020B0606030504020204" pitchFamily="34" charset="0"/>
                <a:ea typeface="Open Sans" panose="020B0606030504020204" pitchFamily="34" charset="0"/>
                <a:cs typeface="Open Sans" panose="020B0606030504020204" pitchFamily="34" charset="0"/>
              </a:rPr>
              <a:t>I - assunção integral da responsabilidade pelo </a:t>
            </a:r>
            <a:r>
              <a:rPr lang="pt-BR" sz="1800" b="1" i="1" u="sng" dirty="0">
                <a:latin typeface="Open Sans" panose="020B0606030504020204" pitchFamily="34" charset="0"/>
                <a:ea typeface="Open Sans" panose="020B0606030504020204" pitchFamily="34" charset="0"/>
                <a:cs typeface="Open Sans" panose="020B0606030504020204" pitchFamily="34" charset="0"/>
              </a:rPr>
              <a:t>pagamento dos benefícios concedidos durante a vigência do regime extinto</a:t>
            </a:r>
            <a:r>
              <a:rPr lang="pt-BR" sz="1800" i="1" dirty="0">
                <a:latin typeface="Open Sans" panose="020B0606030504020204" pitchFamily="34" charset="0"/>
                <a:ea typeface="Open Sans" panose="020B0606030504020204" pitchFamily="34" charset="0"/>
                <a:cs typeface="Open Sans" panose="020B0606030504020204" pitchFamily="34" charset="0"/>
              </a:rPr>
              <a:t>, bem como daqueles cujos requisitos já tenham sido implementados antes da sua extinção;</a:t>
            </a:r>
          </a:p>
          <a:p>
            <a:pPr lvl="1" algn="just"/>
            <a:endParaRPr lang="pt-BR" sz="1800" i="1" dirty="0">
              <a:latin typeface="Open Sans" panose="020B0606030504020204" pitchFamily="34" charset="0"/>
              <a:ea typeface="Open Sans" panose="020B0606030504020204" pitchFamily="34" charset="0"/>
              <a:cs typeface="Open Sans" panose="020B0606030504020204" pitchFamily="34" charset="0"/>
            </a:endParaRPr>
          </a:p>
          <a:p>
            <a:pPr lvl="1" algn="just"/>
            <a:r>
              <a:rPr lang="pt-BR" sz="1800" i="1" dirty="0">
                <a:latin typeface="Open Sans" panose="020B0606030504020204" pitchFamily="34" charset="0"/>
                <a:ea typeface="Open Sans" panose="020B0606030504020204" pitchFamily="34" charset="0"/>
                <a:cs typeface="Open Sans" panose="020B0606030504020204" pitchFamily="34" charset="0"/>
              </a:rPr>
              <a:t>II - previsão de mecanismo de </a:t>
            </a:r>
            <a:r>
              <a:rPr lang="pt-BR" sz="1800" b="1" i="1" u="sng" dirty="0">
                <a:latin typeface="Open Sans" panose="020B0606030504020204" pitchFamily="34" charset="0"/>
                <a:ea typeface="Open Sans" panose="020B0606030504020204" pitchFamily="34" charset="0"/>
                <a:cs typeface="Open Sans" panose="020B0606030504020204" pitchFamily="34" charset="0"/>
              </a:rPr>
              <a:t>ressarcimento ou de complementação de benefícios </a:t>
            </a:r>
            <a:r>
              <a:rPr lang="pt-BR" sz="1800" i="1" dirty="0">
                <a:latin typeface="Open Sans" panose="020B0606030504020204" pitchFamily="34" charset="0"/>
                <a:ea typeface="Open Sans" panose="020B0606030504020204" pitchFamily="34" charset="0"/>
                <a:cs typeface="Open Sans" panose="020B0606030504020204" pitchFamily="34" charset="0"/>
              </a:rPr>
              <a:t>aos que tenham contribuído acima do limite máximo do Regime Geral de Previdência Social;</a:t>
            </a:r>
          </a:p>
          <a:p>
            <a:pPr lvl="1" algn="just"/>
            <a:endParaRPr lang="pt-BR" sz="1800" i="1" dirty="0">
              <a:latin typeface="Open Sans" panose="020B0606030504020204" pitchFamily="34" charset="0"/>
              <a:ea typeface="Open Sans" panose="020B0606030504020204" pitchFamily="34" charset="0"/>
              <a:cs typeface="Open Sans" panose="020B0606030504020204" pitchFamily="34" charset="0"/>
            </a:endParaRPr>
          </a:p>
          <a:p>
            <a:pPr lvl="1" algn="just"/>
            <a:r>
              <a:rPr lang="pt-BR" sz="1800" i="1" dirty="0">
                <a:latin typeface="Open Sans" panose="020B0606030504020204" pitchFamily="34" charset="0"/>
                <a:ea typeface="Open Sans" panose="020B0606030504020204" pitchFamily="34" charset="0"/>
                <a:cs typeface="Open Sans" panose="020B0606030504020204" pitchFamily="34" charset="0"/>
              </a:rPr>
              <a:t>III - </a:t>
            </a:r>
            <a:r>
              <a:rPr lang="pt-BR" sz="1800" b="1" i="1" u="sng" dirty="0">
                <a:latin typeface="Open Sans" panose="020B0606030504020204" pitchFamily="34" charset="0"/>
                <a:ea typeface="Open Sans" panose="020B0606030504020204" pitchFamily="34" charset="0"/>
                <a:cs typeface="Open Sans" panose="020B0606030504020204" pitchFamily="34" charset="0"/>
              </a:rPr>
              <a:t>vinculação das reservas existentes </a:t>
            </a:r>
            <a:r>
              <a:rPr lang="pt-BR" sz="1800" i="1" dirty="0">
                <a:latin typeface="Open Sans" panose="020B0606030504020204" pitchFamily="34" charset="0"/>
                <a:ea typeface="Open Sans" panose="020B0606030504020204" pitchFamily="34" charset="0"/>
                <a:cs typeface="Open Sans" panose="020B0606030504020204" pitchFamily="34" charset="0"/>
              </a:rPr>
              <a:t>no momento da extinção, exclusivamente:</a:t>
            </a:r>
          </a:p>
          <a:p>
            <a:pPr lvl="1" algn="just"/>
            <a:endParaRPr lang="pt-BR" sz="1800" i="1" dirty="0">
              <a:latin typeface="Open Sans" panose="020B0606030504020204" pitchFamily="34" charset="0"/>
              <a:ea typeface="Open Sans" panose="020B0606030504020204" pitchFamily="34" charset="0"/>
              <a:cs typeface="Open Sans" panose="020B0606030504020204" pitchFamily="34" charset="0"/>
            </a:endParaRPr>
          </a:p>
          <a:p>
            <a:pPr lvl="1" algn="just"/>
            <a:r>
              <a:rPr lang="pt-BR" sz="1800" i="1" dirty="0">
                <a:latin typeface="Open Sans" panose="020B0606030504020204" pitchFamily="34" charset="0"/>
                <a:ea typeface="Open Sans" panose="020B0606030504020204" pitchFamily="34" charset="0"/>
                <a:cs typeface="Open Sans" panose="020B0606030504020204" pitchFamily="34" charset="0"/>
              </a:rPr>
              <a:t>a) ao pagamento dos benefícios concedidos e a conceder, ao ressarcimento de contribuições ou à complementação de benefícios, na forma dos incisos I e II; e</a:t>
            </a:r>
          </a:p>
          <a:p>
            <a:pPr lvl="1" algn="just"/>
            <a:endParaRPr lang="pt-BR" sz="1800" i="1" dirty="0">
              <a:latin typeface="Open Sans" panose="020B0606030504020204" pitchFamily="34" charset="0"/>
              <a:ea typeface="Open Sans" panose="020B0606030504020204" pitchFamily="34" charset="0"/>
              <a:cs typeface="Open Sans" panose="020B0606030504020204" pitchFamily="34" charset="0"/>
            </a:endParaRPr>
          </a:p>
          <a:p>
            <a:pPr lvl="1" algn="just"/>
            <a:r>
              <a:rPr lang="pt-BR" sz="1800" i="1" dirty="0">
                <a:latin typeface="Open Sans" panose="020B0606030504020204" pitchFamily="34" charset="0"/>
                <a:ea typeface="Open Sans" panose="020B0606030504020204" pitchFamily="34" charset="0"/>
                <a:cs typeface="Open Sans" panose="020B0606030504020204" pitchFamily="34" charset="0"/>
              </a:rPr>
              <a:t>b) à compensação financeira com o Regime Geral de Previdência Social.</a:t>
            </a:r>
          </a:p>
        </p:txBody>
      </p:sp>
    </p:spTree>
    <p:extLst>
      <p:ext uri="{BB962C8B-B14F-4D97-AF65-F5344CB8AC3E}">
        <p14:creationId xmlns:p14="http://schemas.microsoft.com/office/powerpoint/2010/main" val="72927460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7DFFAF-0973-1921-A653-C73104DBFBE1}"/>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1B6C81BC-A61F-6068-CD00-E55302048C84}"/>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8C8DB80B-EFD1-A9EB-2502-98F54E01EACC}"/>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4" name="CaixaDeTexto 3">
            <a:extLst>
              <a:ext uri="{FF2B5EF4-FFF2-40B4-BE49-F238E27FC236}">
                <a16:creationId xmlns:a16="http://schemas.microsoft.com/office/drawing/2014/main" id="{A9AD3F4B-943C-BDCD-2255-95B5EAF96F0B}"/>
              </a:ext>
            </a:extLst>
          </p:cNvPr>
          <p:cNvSpPr txBox="1"/>
          <p:nvPr/>
        </p:nvSpPr>
        <p:spPr>
          <a:xfrm>
            <a:off x="580531" y="1376191"/>
            <a:ext cx="11737304" cy="504818"/>
          </a:xfrm>
          <a:prstGeom prst="rect">
            <a:avLst/>
          </a:prstGeom>
          <a:noFill/>
        </p:spPr>
        <p:txBody>
          <a:bodyPr wrap="square">
            <a:spAutoFit/>
          </a:bodyPr>
          <a:lstStyle/>
          <a:p>
            <a:pPr>
              <a:lnSpc>
                <a:spcPct val="150000"/>
              </a:lnSpc>
            </a:pPr>
            <a:r>
              <a:rPr lang="pt-BR" sz="2000" b="1" i="1" dirty="0">
                <a:solidFill>
                  <a:srgbClr val="212529"/>
                </a:solidFill>
                <a:latin typeface="Open Sans" panose="020B0606030504020204" pitchFamily="34" charset="0"/>
                <a:ea typeface="Open Sans" panose="020B0606030504020204" pitchFamily="34" charset="0"/>
                <a:cs typeface="Open Sans" panose="020B0606030504020204" pitchFamily="34" charset="0"/>
              </a:rPr>
              <a:t>Outros efeitos previdenciários</a:t>
            </a:r>
          </a:p>
        </p:txBody>
      </p:sp>
      <p:sp>
        <p:nvSpPr>
          <p:cNvPr id="14" name="CaixaDeTexto 13">
            <a:extLst>
              <a:ext uri="{FF2B5EF4-FFF2-40B4-BE49-F238E27FC236}">
                <a16:creationId xmlns:a16="http://schemas.microsoft.com/office/drawing/2014/main" id="{7E42B42E-B1B1-AB36-4D16-AA993BA47908}"/>
              </a:ext>
            </a:extLst>
          </p:cNvPr>
          <p:cNvSpPr txBox="1"/>
          <p:nvPr/>
        </p:nvSpPr>
        <p:spPr>
          <a:xfrm>
            <a:off x="1008212" y="2642236"/>
            <a:ext cx="12889432" cy="2677656"/>
          </a:xfrm>
          <a:prstGeom prst="rect">
            <a:avLst/>
          </a:prstGeom>
          <a:noFill/>
        </p:spPr>
        <p:txBody>
          <a:bodyPr wrap="square">
            <a:spAutoFit/>
          </a:bodyPr>
          <a:lstStyle/>
          <a:p>
            <a:pPr algn="just"/>
            <a:r>
              <a:rPr lang="pt-BR" dirty="0">
                <a:latin typeface="Open Sans" panose="020B0606030504020204" pitchFamily="34" charset="0"/>
                <a:ea typeface="Open Sans" panose="020B0606030504020204" pitchFamily="34" charset="0"/>
                <a:cs typeface="Open Sans" panose="020B0606030504020204" pitchFamily="34" charset="0"/>
              </a:rPr>
              <a:t>Averbação do tempo do outro regime previdenciário; </a:t>
            </a:r>
          </a:p>
          <a:p>
            <a:pPr algn="just"/>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r>
              <a:rPr lang="pt-BR" dirty="0">
                <a:latin typeface="Open Sans" panose="020B0606030504020204" pitchFamily="34" charset="0"/>
                <a:ea typeface="Open Sans" panose="020B0606030504020204" pitchFamily="34" charset="0"/>
                <a:cs typeface="Open Sans" panose="020B0606030504020204" pitchFamily="34" charset="0"/>
              </a:rPr>
              <a:t>Enquadramento no Regime de Previdência Complementar? </a:t>
            </a:r>
          </a:p>
          <a:p>
            <a:pPr algn="just"/>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r>
              <a:rPr lang="pt-BR" dirty="0">
                <a:latin typeface="Open Sans" panose="020B0606030504020204" pitchFamily="34" charset="0"/>
                <a:ea typeface="Open Sans" panose="020B0606030504020204" pitchFamily="34" charset="0"/>
                <a:cs typeface="Open Sans" panose="020B0606030504020204" pitchFamily="34" charset="0"/>
              </a:rPr>
              <a:t>Compensação previdenciária e passivo atuarial?</a:t>
            </a:r>
          </a:p>
          <a:p>
            <a:pPr algn="just"/>
            <a:endParaRPr lang="pt-BR" dirty="0">
              <a:latin typeface="Open Sans" panose="020B0606030504020204" pitchFamily="34" charset="0"/>
              <a:ea typeface="Open Sans" panose="020B0606030504020204" pitchFamily="34" charset="0"/>
              <a:cs typeface="Open Sans" panose="020B0606030504020204" pitchFamily="34" charset="0"/>
            </a:endParaRPr>
          </a:p>
          <a:p>
            <a:pPr algn="just"/>
            <a:endParaRPr lang="pt-BR"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190925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4B2EB-8FFF-6722-084F-2A78E9F51498}"/>
            </a:ext>
          </a:extLst>
        </p:cNvPr>
        <p:cNvGrpSpPr/>
        <p:nvPr/>
      </p:nvGrpSpPr>
      <p:grpSpPr>
        <a:xfrm>
          <a:off x="0" y="0"/>
          <a:ext cx="0" cy="0"/>
          <a:chOff x="0" y="0"/>
          <a:chExt cx="0" cy="0"/>
        </a:xfrm>
      </p:grpSpPr>
      <p:sp>
        <p:nvSpPr>
          <p:cNvPr id="4" name="Retângulo 3">
            <a:extLst>
              <a:ext uri="{FF2B5EF4-FFF2-40B4-BE49-F238E27FC236}">
                <a16:creationId xmlns:a16="http://schemas.microsoft.com/office/drawing/2014/main" id="{73E04B3A-CC44-FF92-6186-ABC5A950DEE3}"/>
              </a:ext>
            </a:extLst>
          </p:cNvPr>
          <p:cNvSpPr/>
          <p:nvPr/>
        </p:nvSpPr>
        <p:spPr>
          <a:xfrm>
            <a:off x="12701321" y="0"/>
            <a:ext cx="1296144" cy="7200900"/>
          </a:xfrm>
          <a:prstGeom prst="rect">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5" name="Retângulo 4">
            <a:extLst>
              <a:ext uri="{FF2B5EF4-FFF2-40B4-BE49-F238E27FC236}">
                <a16:creationId xmlns:a16="http://schemas.microsoft.com/office/drawing/2014/main" id="{08D0147B-AC27-21F5-B3C9-CD9558CC3E26}"/>
              </a:ext>
            </a:extLst>
          </p:cNvPr>
          <p:cNvSpPr/>
          <p:nvPr/>
        </p:nvSpPr>
        <p:spPr>
          <a:xfrm>
            <a:off x="13133369" y="0"/>
            <a:ext cx="864096" cy="7200900"/>
          </a:xfrm>
          <a:prstGeom prst="rect">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Retângulo 6">
            <a:extLst>
              <a:ext uri="{FF2B5EF4-FFF2-40B4-BE49-F238E27FC236}">
                <a16:creationId xmlns:a16="http://schemas.microsoft.com/office/drawing/2014/main" id="{5058E55B-5268-EF82-C6F0-47707A2ED193}"/>
              </a:ext>
            </a:extLst>
          </p:cNvPr>
          <p:cNvSpPr/>
          <p:nvPr/>
        </p:nvSpPr>
        <p:spPr>
          <a:xfrm>
            <a:off x="13565417" y="0"/>
            <a:ext cx="864096" cy="7200900"/>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Retângulo 2">
            <a:extLst>
              <a:ext uri="{FF2B5EF4-FFF2-40B4-BE49-F238E27FC236}">
                <a16:creationId xmlns:a16="http://schemas.microsoft.com/office/drawing/2014/main" id="{A2895424-F8F1-15A3-173D-E6A2F01820EC}"/>
              </a:ext>
            </a:extLst>
          </p:cNvPr>
          <p:cNvSpPr/>
          <p:nvPr/>
        </p:nvSpPr>
        <p:spPr>
          <a:xfrm>
            <a:off x="12269273" y="0"/>
            <a:ext cx="432048" cy="7200900"/>
          </a:xfrm>
          <a:prstGeom prst="rect">
            <a:avLst/>
          </a:prstGeom>
          <a:solidFill>
            <a:schemeClr val="accent1">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pic>
        <p:nvPicPr>
          <p:cNvPr id="1026" name="Picture 2" descr="Obrigado Carta Desenhada à Mão Modelo de Vetor de Balão de Fala | Vetor  Premium">
            <a:extLst>
              <a:ext uri="{FF2B5EF4-FFF2-40B4-BE49-F238E27FC236}">
                <a16:creationId xmlns:a16="http://schemas.microsoft.com/office/drawing/2014/main" id="{A65B90A4-46EC-5428-870A-C285F1A866E6}"/>
              </a:ext>
            </a:extLst>
          </p:cNvPr>
          <p:cNvPicPr>
            <a:picLocks noChangeAspect="1" noChangeArrowheads="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7732" t="29470" r="8940" b="29470"/>
          <a:stretch>
            <a:fillRect/>
          </a:stretch>
        </p:blipFill>
        <p:spPr bwMode="auto">
          <a:xfrm>
            <a:off x="5328692" y="2016274"/>
            <a:ext cx="5845353" cy="2880320"/>
          </a:xfrm>
          <a:prstGeom prst="rect">
            <a:avLst/>
          </a:prstGeom>
          <a:noFill/>
          <a:extLst>
            <a:ext uri="{909E8E84-426E-40DD-AFC4-6F175D3DCCD1}">
              <a14:hiddenFill xmlns:a14="http://schemas.microsoft.com/office/drawing/2010/main">
                <a:solidFill>
                  <a:srgbClr val="FFFFFF"/>
                </a:solidFill>
              </a14:hiddenFill>
            </a:ext>
          </a:extLst>
        </p:spPr>
      </p:pic>
      <p:sp>
        <p:nvSpPr>
          <p:cNvPr id="8" name="CaixaDeTexto 7">
            <a:extLst>
              <a:ext uri="{FF2B5EF4-FFF2-40B4-BE49-F238E27FC236}">
                <a16:creationId xmlns:a16="http://schemas.microsoft.com/office/drawing/2014/main" id="{3A9D8619-B134-2499-4C15-9432F7F87F40}"/>
              </a:ext>
            </a:extLst>
          </p:cNvPr>
          <p:cNvSpPr txBox="1"/>
          <p:nvPr/>
        </p:nvSpPr>
        <p:spPr>
          <a:xfrm>
            <a:off x="573106" y="5688682"/>
            <a:ext cx="4856009" cy="646331"/>
          </a:xfrm>
          <a:prstGeom prst="rect">
            <a:avLst/>
          </a:prstGeom>
          <a:noFill/>
        </p:spPr>
        <p:txBody>
          <a:bodyPr wrap="none" rtlCol="0">
            <a:spAutoFit/>
          </a:bodyPr>
          <a:lstStyle/>
          <a:p>
            <a:r>
              <a:rPr lang="pt-BR" sz="3600" b="1" dirty="0"/>
              <a:t>Leonardo da Silva Motta</a:t>
            </a:r>
          </a:p>
        </p:txBody>
      </p:sp>
      <p:pic>
        <p:nvPicPr>
          <p:cNvPr id="2" name="Imagem 1">
            <a:extLst>
              <a:ext uri="{FF2B5EF4-FFF2-40B4-BE49-F238E27FC236}">
                <a16:creationId xmlns:a16="http://schemas.microsoft.com/office/drawing/2014/main" id="{5CF07570-3192-D3FE-BD5D-471A74EE9E0C}"/>
              </a:ext>
            </a:extLst>
          </p:cNvPr>
          <p:cNvPicPr>
            <a:picLocks noChangeAspect="1"/>
          </p:cNvPicPr>
          <p:nvPr/>
        </p:nvPicPr>
        <p:blipFill>
          <a:blip r:embed="rId3">
            <a:extLst>
              <a:ext uri="{28A0092B-C50C-407E-A947-70E740481C1C}">
                <a14:useLocalDpi xmlns:a14="http://schemas.microsoft.com/office/drawing/2010/main" val="0"/>
              </a:ext>
            </a:extLst>
          </a:blip>
          <a:srcRect l="34525" t="13588" r="36274" b="-13050"/>
          <a:stretch>
            <a:fillRect/>
          </a:stretch>
        </p:blipFill>
        <p:spPr>
          <a:xfrm>
            <a:off x="216124" y="-504006"/>
            <a:ext cx="3560179" cy="3615170"/>
          </a:xfrm>
          <a:prstGeom prst="ellipse">
            <a:avLst/>
          </a:prstGeom>
        </p:spPr>
      </p:pic>
    </p:spTree>
    <p:extLst>
      <p:ext uri="{BB962C8B-B14F-4D97-AF65-F5344CB8AC3E}">
        <p14:creationId xmlns:p14="http://schemas.microsoft.com/office/powerpoint/2010/main" val="32602525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6010C9-8C7D-413E-C1B7-23E29875980B}"/>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3E9DB5E2-99FC-8C8B-CB21-448F423364EE}"/>
              </a:ext>
            </a:extLst>
          </p:cNvPr>
          <p:cNvSpPr txBox="1"/>
          <p:nvPr/>
        </p:nvSpPr>
        <p:spPr>
          <a:xfrm>
            <a:off x="594190" y="1648975"/>
            <a:ext cx="11503253" cy="1631216"/>
          </a:xfrm>
          <a:prstGeom prst="rect">
            <a:avLst/>
          </a:prstGeom>
          <a:noFill/>
        </p:spPr>
        <p:txBody>
          <a:bodyPr wrap="square">
            <a:spAutoFit/>
          </a:bodyPr>
          <a:lstStyle/>
          <a:p>
            <a:pPr algn="just"/>
            <a:r>
              <a:rPr lang="pt-BR" b="0" i="0" dirty="0">
                <a:solidFill>
                  <a:srgbClr val="212529"/>
                </a:solidFill>
                <a:effectLst/>
                <a:latin typeface="Open Sans" panose="020B0606030504020204" pitchFamily="34" charset="0"/>
              </a:rPr>
              <a:t>Art. 39. A União, os Estados, o Distrito Federal e os Municípios instituirão, no âmbito de sua competência</a:t>
            </a:r>
            <a:r>
              <a:rPr lang="pt-BR" i="0" dirty="0">
                <a:solidFill>
                  <a:srgbClr val="212529"/>
                </a:solidFill>
                <a:effectLst/>
                <a:latin typeface="Open Sans" panose="020B0606030504020204" pitchFamily="34" charset="0"/>
              </a:rPr>
              <a:t>, </a:t>
            </a:r>
            <a:r>
              <a:rPr lang="pt-BR" sz="2800" b="1" i="0" dirty="0">
                <a:solidFill>
                  <a:srgbClr val="212529"/>
                </a:solidFill>
                <a:effectLst/>
                <a:latin typeface="Open Sans" panose="020B0606030504020204" pitchFamily="34" charset="0"/>
              </a:rPr>
              <a:t>regime jurídico único </a:t>
            </a:r>
            <a:r>
              <a:rPr lang="pt-BR" b="0" i="0" dirty="0">
                <a:solidFill>
                  <a:srgbClr val="212529"/>
                </a:solidFill>
                <a:effectLst/>
                <a:latin typeface="Open Sans" panose="020B0606030504020204" pitchFamily="34" charset="0"/>
              </a:rPr>
              <a:t>e planos de carreira para os servidores da administração pública direta, das autarquias e das fundações públicas.</a:t>
            </a:r>
            <a:endParaRPr lang="pt-BR" dirty="0"/>
          </a:p>
        </p:txBody>
      </p:sp>
      <p:sp>
        <p:nvSpPr>
          <p:cNvPr id="2" name="Retângulo 1">
            <a:extLst>
              <a:ext uri="{FF2B5EF4-FFF2-40B4-BE49-F238E27FC236}">
                <a16:creationId xmlns:a16="http://schemas.microsoft.com/office/drawing/2014/main" id="{A417E95E-C09E-6192-86F3-5152E7656A14}"/>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CaixaDeTexto 6">
            <a:extLst>
              <a:ext uri="{FF2B5EF4-FFF2-40B4-BE49-F238E27FC236}">
                <a16:creationId xmlns:a16="http://schemas.microsoft.com/office/drawing/2014/main" id="{838E02BA-6B13-9C95-08D0-97161E10F404}"/>
              </a:ext>
            </a:extLst>
          </p:cNvPr>
          <p:cNvSpPr txBox="1"/>
          <p:nvPr/>
        </p:nvSpPr>
        <p:spPr>
          <a:xfrm>
            <a:off x="2160340" y="3920709"/>
            <a:ext cx="11413218" cy="1569660"/>
          </a:xfrm>
          <a:prstGeom prst="rect">
            <a:avLst/>
          </a:prstGeom>
          <a:noFill/>
        </p:spPr>
        <p:txBody>
          <a:bodyPr wrap="square">
            <a:spAutoFit/>
          </a:bodyPr>
          <a:lstStyle/>
          <a:p>
            <a:pPr algn="just"/>
            <a:r>
              <a:rPr lang="pt-BR" b="1" i="1" u="sng" dirty="0">
                <a:effectLst/>
                <a:latin typeface="Open Sans" panose="020B0606030504020204" pitchFamily="34" charset="0"/>
                <a:ea typeface="Open Sans" panose="020B0606030504020204" pitchFamily="34" charset="0"/>
                <a:cs typeface="Open Sans" panose="020B0606030504020204" pitchFamily="34" charset="0"/>
              </a:rPr>
              <a:t>EC nº 19, de 1998</a:t>
            </a:r>
            <a:r>
              <a:rPr lang="pt-BR" b="0" i="1" dirty="0">
                <a:effectLst/>
                <a:latin typeface="Open Sans" panose="020B0606030504020204" pitchFamily="34" charset="0"/>
                <a:ea typeface="Open Sans" panose="020B0606030504020204" pitchFamily="34" charset="0"/>
                <a:cs typeface="Open Sans" panose="020B0606030504020204" pitchFamily="34" charset="0"/>
              </a:rPr>
              <a:t>: </a:t>
            </a:r>
          </a:p>
          <a:p>
            <a:pPr algn="just"/>
            <a:r>
              <a:rPr lang="pt-BR" b="0" i="1" dirty="0">
                <a:effectLst/>
                <a:latin typeface="Open Sans" panose="020B0606030504020204" pitchFamily="34" charset="0"/>
                <a:ea typeface="Open Sans" panose="020B0606030504020204" pitchFamily="34" charset="0"/>
                <a:cs typeface="Open Sans" panose="020B0606030504020204" pitchFamily="34" charset="0"/>
              </a:rPr>
              <a:t>Art. 39.</a:t>
            </a:r>
            <a:r>
              <a:rPr lang="pt-BR" b="0" i="1"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 União, os Estados, o Distrito Federal e os Municípios instituirão conselho de política de administração e remuneração de pessoal, integrado por servidores designados pelos respectivos Poderes.</a:t>
            </a:r>
            <a:endParaRPr lang="pt-BR" i="1" dirty="0">
              <a:latin typeface="Open Sans" panose="020B0606030504020204" pitchFamily="34" charset="0"/>
              <a:ea typeface="Open Sans" panose="020B0606030504020204" pitchFamily="34" charset="0"/>
              <a:cs typeface="Open Sans" panose="020B0606030504020204" pitchFamily="34" charset="0"/>
            </a:endParaRPr>
          </a:p>
        </p:txBody>
      </p:sp>
      <p:sp>
        <p:nvSpPr>
          <p:cNvPr id="9" name="CaixaDeTexto 8">
            <a:extLst>
              <a:ext uri="{FF2B5EF4-FFF2-40B4-BE49-F238E27FC236}">
                <a16:creationId xmlns:a16="http://schemas.microsoft.com/office/drawing/2014/main" id="{27479586-8E30-8132-D532-D9DE46DEB1C5}"/>
              </a:ext>
            </a:extLst>
          </p:cNvPr>
          <p:cNvSpPr txBox="1"/>
          <p:nvPr/>
        </p:nvSpPr>
        <p:spPr>
          <a:xfrm>
            <a:off x="396136" y="451554"/>
            <a:ext cx="3743269" cy="584775"/>
          </a:xfrm>
          <a:prstGeom prst="rect">
            <a:avLst/>
          </a:prstGeom>
          <a:noFill/>
        </p:spPr>
        <p:txBody>
          <a:bodyPr wrap="none" rtlCol="0">
            <a:spAutoFit/>
          </a:bodyPr>
          <a:lstStyle/>
          <a:p>
            <a:r>
              <a:rPr lang="pt-BR" sz="3200" b="1" dirty="0">
                <a:solidFill>
                  <a:schemeClr val="tx2"/>
                </a:solidFill>
              </a:rPr>
              <a:t>CONTEXTUALIZAÇÃO</a:t>
            </a:r>
          </a:p>
        </p:txBody>
      </p:sp>
    </p:spTree>
    <p:extLst>
      <p:ext uri="{BB962C8B-B14F-4D97-AF65-F5344CB8AC3E}">
        <p14:creationId xmlns:p14="http://schemas.microsoft.com/office/powerpoint/2010/main" val="5471711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9B523-CE00-1DD7-9270-983F85184C66}"/>
            </a:ext>
          </a:extLst>
        </p:cNvPr>
        <p:cNvGrpSpPr/>
        <p:nvPr/>
      </p:nvGrpSpPr>
      <p:grpSpPr>
        <a:xfrm>
          <a:off x="0" y="0"/>
          <a:ext cx="0" cy="0"/>
          <a:chOff x="0" y="0"/>
          <a:chExt cx="0" cy="0"/>
        </a:xfrm>
      </p:grpSpPr>
      <p:sp>
        <p:nvSpPr>
          <p:cNvPr id="3" name="CaixaDeTexto 2">
            <a:extLst>
              <a:ext uri="{FF2B5EF4-FFF2-40B4-BE49-F238E27FC236}">
                <a16:creationId xmlns:a16="http://schemas.microsoft.com/office/drawing/2014/main" id="{1C7B64E7-E791-DF21-5DF1-DA42CC0BD119}"/>
              </a:ext>
            </a:extLst>
          </p:cNvPr>
          <p:cNvSpPr txBox="1"/>
          <p:nvPr/>
        </p:nvSpPr>
        <p:spPr>
          <a:xfrm>
            <a:off x="864196" y="1317177"/>
            <a:ext cx="13024435" cy="2308324"/>
          </a:xfrm>
          <a:prstGeom prst="rect">
            <a:avLst/>
          </a:prstGeom>
          <a:noFill/>
        </p:spPr>
        <p:txBody>
          <a:bodyPr wrap="square">
            <a:spAutoFit/>
          </a:bodyPr>
          <a:lstStyle/>
          <a:p>
            <a:pPr algn="just"/>
            <a:r>
              <a:rPr lang="pt-BR" b="1" i="0" dirty="0">
                <a:solidFill>
                  <a:srgbClr val="212529"/>
                </a:solidFill>
                <a:effectLst/>
                <a:latin typeface="Open Sans" panose="020B0606030504020204" pitchFamily="34" charset="0"/>
              </a:rPr>
              <a:t>Art. 37. da Constituição Federal de 1988</a:t>
            </a:r>
          </a:p>
          <a:p>
            <a:pPr algn="just"/>
            <a:endParaRPr lang="pt-BR" dirty="0">
              <a:solidFill>
                <a:srgbClr val="212529"/>
              </a:solidFill>
              <a:latin typeface="Open Sans" panose="020B0606030504020204" pitchFamily="34" charset="0"/>
            </a:endParaRPr>
          </a:p>
          <a:p>
            <a:pPr algn="just"/>
            <a:r>
              <a:rPr lang="pt-BR" b="0" i="0" dirty="0">
                <a:solidFill>
                  <a:srgbClr val="212529"/>
                </a:solidFill>
                <a:effectLst/>
                <a:latin typeface="Open Sans" panose="020B0606030504020204" pitchFamily="34" charset="0"/>
              </a:rPr>
              <a:t>II - </a:t>
            </a:r>
            <a:r>
              <a:rPr lang="pt-BR" b="1" i="0" dirty="0">
                <a:solidFill>
                  <a:srgbClr val="212529"/>
                </a:solidFill>
                <a:effectLst/>
                <a:latin typeface="Open Sans" panose="020B0606030504020204" pitchFamily="34" charset="0"/>
              </a:rPr>
              <a:t>a investidura em cargo ou emprego público depende de aprovação prévia em concurso </a:t>
            </a:r>
            <a:r>
              <a:rPr lang="pt-BR" b="0" i="0" dirty="0">
                <a:solidFill>
                  <a:srgbClr val="212529"/>
                </a:solidFill>
                <a:effectLst/>
                <a:latin typeface="Open Sans" panose="020B0606030504020204" pitchFamily="34" charset="0"/>
              </a:rPr>
              <a:t>público de provas ou de provas e títulos, de acordo com a natureza e a complexidade do cargo ou emprego, na forma prevista em lei, ressalvadas as nomeações para cargo em comissão declarado em lei de livre nomeação e exoneração; </a:t>
            </a:r>
            <a:endParaRPr lang="pt-BR" dirty="0"/>
          </a:p>
        </p:txBody>
      </p:sp>
      <p:sp>
        <p:nvSpPr>
          <p:cNvPr id="2" name="Retângulo 1">
            <a:extLst>
              <a:ext uri="{FF2B5EF4-FFF2-40B4-BE49-F238E27FC236}">
                <a16:creationId xmlns:a16="http://schemas.microsoft.com/office/drawing/2014/main" id="{59B9A0C7-4F83-6EA5-CC22-E357EEB08E72}"/>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9" name="CaixaDeTexto 8">
            <a:extLst>
              <a:ext uri="{FF2B5EF4-FFF2-40B4-BE49-F238E27FC236}">
                <a16:creationId xmlns:a16="http://schemas.microsoft.com/office/drawing/2014/main" id="{74531EA6-78DB-5F7A-FDED-E652AF63ECDB}"/>
              </a:ext>
            </a:extLst>
          </p:cNvPr>
          <p:cNvSpPr txBox="1"/>
          <p:nvPr/>
        </p:nvSpPr>
        <p:spPr>
          <a:xfrm>
            <a:off x="396136" y="451554"/>
            <a:ext cx="3743269" cy="584775"/>
          </a:xfrm>
          <a:prstGeom prst="rect">
            <a:avLst/>
          </a:prstGeom>
          <a:noFill/>
        </p:spPr>
        <p:txBody>
          <a:bodyPr wrap="none" rtlCol="0">
            <a:spAutoFit/>
          </a:bodyPr>
          <a:lstStyle/>
          <a:p>
            <a:r>
              <a:rPr lang="pt-BR" sz="3200" b="1" dirty="0">
                <a:solidFill>
                  <a:schemeClr val="tx2"/>
                </a:solidFill>
              </a:rPr>
              <a:t>CONTEXTUALIZAÇÃO</a:t>
            </a:r>
          </a:p>
        </p:txBody>
      </p:sp>
      <p:sp>
        <p:nvSpPr>
          <p:cNvPr id="5" name="CaixaDeTexto 4">
            <a:extLst>
              <a:ext uri="{FF2B5EF4-FFF2-40B4-BE49-F238E27FC236}">
                <a16:creationId xmlns:a16="http://schemas.microsoft.com/office/drawing/2014/main" id="{B4EFB8C0-94E5-C88A-F16B-932FF7690D38}"/>
              </a:ext>
            </a:extLst>
          </p:cNvPr>
          <p:cNvSpPr txBox="1"/>
          <p:nvPr/>
        </p:nvSpPr>
        <p:spPr>
          <a:xfrm>
            <a:off x="2359449" y="4248522"/>
            <a:ext cx="11512267" cy="2308324"/>
          </a:xfrm>
          <a:prstGeom prst="rect">
            <a:avLst/>
          </a:prstGeom>
          <a:noFill/>
        </p:spPr>
        <p:txBody>
          <a:bodyPr wrap="square">
            <a:spAutoFit/>
          </a:bodyPr>
          <a:lstStyle/>
          <a:p>
            <a:pPr algn="just"/>
            <a:r>
              <a:rPr lang="pt-BR" i="1" dirty="0"/>
              <a:t>“Sendo assim, verifica-se que o acórdão recorrido diverge da jurisprudência do STF, segundo a qual não se afigura inconstitucional a modificação de regime jurídico do funcionalismo público, quando realizado mediante lei, mantida a sujeição uniforme a um singular regime, respeitado o regime excepcional do art. 19 do ADCT e observada a imperatividade do ingresso nos quadros estatais mediante concurso público.”</a:t>
            </a:r>
          </a:p>
          <a:p>
            <a:pPr algn="just"/>
            <a:r>
              <a:rPr lang="pt-BR" sz="2000" i="1" dirty="0"/>
              <a:t>(ARE 1323727 – Min. Gilmar Mendes – </a:t>
            </a:r>
            <a:r>
              <a:rPr lang="pt-BR" sz="2000" i="1" dirty="0" err="1"/>
              <a:t>Dje</a:t>
            </a:r>
            <a:r>
              <a:rPr lang="pt-BR" sz="2000" i="1" dirty="0"/>
              <a:t> 03/05/2022)</a:t>
            </a:r>
          </a:p>
        </p:txBody>
      </p:sp>
    </p:spTree>
    <p:extLst>
      <p:ext uri="{BB962C8B-B14F-4D97-AF65-F5344CB8AC3E}">
        <p14:creationId xmlns:p14="http://schemas.microsoft.com/office/powerpoint/2010/main" val="19917975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0A51D1-69BC-C95B-62EE-9FBA1E10A402}"/>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F09E6604-9016-98A2-90F8-78A74B5F160D}"/>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43332127-DE7D-9B08-6291-29C99DE66270}"/>
              </a:ext>
            </a:extLst>
          </p:cNvPr>
          <p:cNvSpPr txBox="1"/>
          <p:nvPr/>
        </p:nvSpPr>
        <p:spPr>
          <a:xfrm>
            <a:off x="396136" y="451554"/>
            <a:ext cx="3743269" cy="584775"/>
          </a:xfrm>
          <a:prstGeom prst="rect">
            <a:avLst/>
          </a:prstGeom>
          <a:noFill/>
        </p:spPr>
        <p:txBody>
          <a:bodyPr wrap="none" rtlCol="0">
            <a:spAutoFit/>
          </a:bodyPr>
          <a:lstStyle/>
          <a:p>
            <a:r>
              <a:rPr lang="pt-BR" sz="3200" b="1" dirty="0">
                <a:solidFill>
                  <a:schemeClr val="tx2"/>
                </a:solidFill>
              </a:rPr>
              <a:t>CONTEXTUALIZAÇÃO</a:t>
            </a:r>
          </a:p>
        </p:txBody>
      </p:sp>
      <p:graphicFrame>
        <p:nvGraphicFramePr>
          <p:cNvPr id="5" name="Tabela 4">
            <a:extLst>
              <a:ext uri="{FF2B5EF4-FFF2-40B4-BE49-F238E27FC236}">
                <a16:creationId xmlns:a16="http://schemas.microsoft.com/office/drawing/2014/main" id="{96A21718-F562-8D09-4EAC-6DA01D6C4C73}"/>
              </a:ext>
            </a:extLst>
          </p:cNvPr>
          <p:cNvGraphicFramePr>
            <a:graphicFrameLocks noGrp="1"/>
          </p:cNvGraphicFramePr>
          <p:nvPr>
            <p:extLst>
              <p:ext uri="{D42A27DB-BD31-4B8C-83A1-F6EECF244321}">
                <p14:modId xmlns:p14="http://schemas.microsoft.com/office/powerpoint/2010/main" val="1173136100"/>
              </p:ext>
            </p:extLst>
          </p:nvPr>
        </p:nvGraphicFramePr>
        <p:xfrm>
          <a:off x="3204456" y="2664346"/>
          <a:ext cx="7992888" cy="1656080"/>
        </p:xfrm>
        <a:graphic>
          <a:graphicData uri="http://schemas.openxmlformats.org/drawingml/2006/table">
            <a:tbl>
              <a:tblPr firstRow="1" bandRow="1">
                <a:tableStyleId>{F5AB1C69-6EDB-4FF4-983F-18BD219EF322}</a:tableStyleId>
              </a:tblPr>
              <a:tblGrid>
                <a:gridCol w="7992888">
                  <a:extLst>
                    <a:ext uri="{9D8B030D-6E8A-4147-A177-3AD203B41FA5}">
                      <a16:colId xmlns:a16="http://schemas.microsoft.com/office/drawing/2014/main" val="3339427640"/>
                    </a:ext>
                  </a:extLst>
                </a:gridCol>
              </a:tblGrid>
              <a:tr h="370840">
                <a:tc>
                  <a:txBody>
                    <a:bodyPr/>
                    <a:lstStyle/>
                    <a:p>
                      <a:pPr algn="ctr"/>
                      <a:r>
                        <a:rPr lang="pt-BR" dirty="0"/>
                        <a:t>REGIME DE CONTRATAÇÃO</a:t>
                      </a:r>
                    </a:p>
                  </a:txBody>
                  <a:tcPr/>
                </a:tc>
                <a:extLst>
                  <a:ext uri="{0D108BD9-81ED-4DB2-BD59-A6C34878D82A}">
                    <a16:rowId xmlns:a16="http://schemas.microsoft.com/office/drawing/2014/main" val="2961345063"/>
                  </a:ext>
                </a:extLst>
              </a:tr>
              <a:tr h="370840">
                <a:tc>
                  <a:txBody>
                    <a:bodyPr/>
                    <a:lstStyle/>
                    <a:p>
                      <a:pPr algn="ctr"/>
                      <a:r>
                        <a:rPr lang="pt-BR" b="1" dirty="0"/>
                        <a:t>CLT</a:t>
                      </a:r>
                    </a:p>
                  </a:txBody>
                  <a:tcPr anchor="ctr"/>
                </a:tc>
                <a:extLst>
                  <a:ext uri="{0D108BD9-81ED-4DB2-BD59-A6C34878D82A}">
                    <a16:rowId xmlns:a16="http://schemas.microsoft.com/office/drawing/2014/main" val="3200724810"/>
                  </a:ext>
                </a:extLst>
              </a:tr>
              <a:tr h="741680">
                <a:tc>
                  <a:txBody>
                    <a:bodyPr/>
                    <a:lstStyle/>
                    <a:p>
                      <a:pPr algn="ctr"/>
                      <a:r>
                        <a:rPr lang="pt-BR" b="1" dirty="0"/>
                        <a:t>ESTATUTÁRIO</a:t>
                      </a:r>
                    </a:p>
                  </a:txBody>
                  <a:tcPr anchor="ctr"/>
                </a:tc>
                <a:extLst>
                  <a:ext uri="{0D108BD9-81ED-4DB2-BD59-A6C34878D82A}">
                    <a16:rowId xmlns:a16="http://schemas.microsoft.com/office/drawing/2014/main" val="368907110"/>
                  </a:ext>
                </a:extLst>
              </a:tr>
            </a:tbl>
          </a:graphicData>
        </a:graphic>
      </p:graphicFrame>
      <p:pic>
        <p:nvPicPr>
          <p:cNvPr id="10" name="Gráfico 9" descr="Seta: girar para a direita com preenchimento sólido">
            <a:extLst>
              <a:ext uri="{FF2B5EF4-FFF2-40B4-BE49-F238E27FC236}">
                <a16:creationId xmlns:a16="http://schemas.microsoft.com/office/drawing/2014/main" id="{49A2BC91-C4A9-D353-AFFB-DEE504C24085}"/>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4684690">
            <a:off x="5194032" y="3167607"/>
            <a:ext cx="669235" cy="1002273"/>
          </a:xfrm>
          <a:prstGeom prst="rect">
            <a:avLst/>
          </a:prstGeom>
        </p:spPr>
      </p:pic>
      <p:pic>
        <p:nvPicPr>
          <p:cNvPr id="11" name="Gráfico 10" descr="Seta: girar para a direita com preenchimento sólido">
            <a:extLst>
              <a:ext uri="{FF2B5EF4-FFF2-40B4-BE49-F238E27FC236}">
                <a16:creationId xmlns:a16="http://schemas.microsoft.com/office/drawing/2014/main" id="{379A198B-2842-1A2B-9E66-96A1A9EB023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3827949">
            <a:off x="8939833" y="3172662"/>
            <a:ext cx="669235" cy="1002273"/>
          </a:xfrm>
          <a:prstGeom prst="rect">
            <a:avLst/>
          </a:prstGeom>
        </p:spPr>
      </p:pic>
    </p:spTree>
    <p:extLst>
      <p:ext uri="{BB962C8B-B14F-4D97-AF65-F5344CB8AC3E}">
        <p14:creationId xmlns:p14="http://schemas.microsoft.com/office/powerpoint/2010/main" val="1328994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97DA5F-AEC2-2E2B-E25C-4DE3F1E8B864}"/>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B0D7FE76-88ED-1561-19E9-E1B994A91D37}"/>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4" name="CaixaDeTexto 3">
            <a:extLst>
              <a:ext uri="{FF2B5EF4-FFF2-40B4-BE49-F238E27FC236}">
                <a16:creationId xmlns:a16="http://schemas.microsoft.com/office/drawing/2014/main" id="{2A42A365-18A8-DCA2-CDB0-3F1F0E6687F6}"/>
              </a:ext>
            </a:extLst>
          </p:cNvPr>
          <p:cNvSpPr txBox="1"/>
          <p:nvPr/>
        </p:nvSpPr>
        <p:spPr>
          <a:xfrm>
            <a:off x="396136" y="451554"/>
            <a:ext cx="3743269" cy="584775"/>
          </a:xfrm>
          <a:prstGeom prst="rect">
            <a:avLst/>
          </a:prstGeom>
          <a:noFill/>
        </p:spPr>
        <p:txBody>
          <a:bodyPr wrap="none" rtlCol="0">
            <a:spAutoFit/>
          </a:bodyPr>
          <a:lstStyle/>
          <a:p>
            <a:r>
              <a:rPr lang="pt-BR" sz="3200" b="1" dirty="0">
                <a:solidFill>
                  <a:schemeClr val="tx2"/>
                </a:solidFill>
              </a:rPr>
              <a:t>CONTEXTUALIZAÇÃO</a:t>
            </a:r>
          </a:p>
        </p:txBody>
      </p:sp>
      <p:sp>
        <p:nvSpPr>
          <p:cNvPr id="5" name="CaixaDeTexto 4">
            <a:extLst>
              <a:ext uri="{FF2B5EF4-FFF2-40B4-BE49-F238E27FC236}">
                <a16:creationId xmlns:a16="http://schemas.microsoft.com/office/drawing/2014/main" id="{0F0F70FD-853F-A885-D041-8A1044274143}"/>
              </a:ext>
            </a:extLst>
          </p:cNvPr>
          <p:cNvSpPr txBox="1"/>
          <p:nvPr/>
        </p:nvSpPr>
        <p:spPr>
          <a:xfrm>
            <a:off x="648172" y="1440210"/>
            <a:ext cx="11503253" cy="1200329"/>
          </a:xfrm>
          <a:prstGeom prst="rect">
            <a:avLst/>
          </a:prstGeom>
          <a:noFill/>
        </p:spPr>
        <p:txBody>
          <a:bodyPr wrap="square">
            <a:spAutoFit/>
          </a:bodyPr>
          <a:lstStyle/>
          <a:p>
            <a:pPr algn="just"/>
            <a:r>
              <a:rPr lang="pt-BR" b="1" dirty="0">
                <a:solidFill>
                  <a:srgbClr val="212529"/>
                </a:solidFill>
                <a:latin typeface="Open Sans" panose="020B0606030504020204" pitchFamily="34" charset="0"/>
              </a:rPr>
              <a:t>ADI 2135</a:t>
            </a:r>
          </a:p>
          <a:p>
            <a:pPr algn="just"/>
            <a:endParaRPr lang="pt-BR" b="1" dirty="0">
              <a:solidFill>
                <a:srgbClr val="212529"/>
              </a:solidFill>
              <a:latin typeface="Open Sans" panose="020B0606030504020204" pitchFamily="34" charset="0"/>
            </a:endParaRPr>
          </a:p>
          <a:p>
            <a:pPr algn="just"/>
            <a:endParaRPr lang="pt-BR" b="1" dirty="0"/>
          </a:p>
        </p:txBody>
      </p:sp>
      <p:pic>
        <p:nvPicPr>
          <p:cNvPr id="9" name="Imagem 8" descr="Uma imagem contendo Texto&#10;&#10;O conteúdo gerado por IA pode estar incorreto.">
            <a:extLst>
              <a:ext uri="{FF2B5EF4-FFF2-40B4-BE49-F238E27FC236}">
                <a16:creationId xmlns:a16="http://schemas.microsoft.com/office/drawing/2014/main" id="{1C645366-2F25-8A76-11FC-846791F82304}"/>
              </a:ext>
            </a:extLst>
          </p:cNvPr>
          <p:cNvPicPr>
            <a:picLocks noChangeAspect="1"/>
          </p:cNvPicPr>
          <p:nvPr/>
        </p:nvPicPr>
        <p:blipFill>
          <a:blip r:embed="rId2"/>
          <a:stretch>
            <a:fillRect/>
          </a:stretch>
        </p:blipFill>
        <p:spPr>
          <a:xfrm>
            <a:off x="422368" y="2069285"/>
            <a:ext cx="13583296" cy="2142416"/>
          </a:xfrm>
          <a:prstGeom prst="rect">
            <a:avLst/>
          </a:prstGeom>
        </p:spPr>
      </p:pic>
      <p:pic>
        <p:nvPicPr>
          <p:cNvPr id="11" name="Imagem 10" descr="Uma imagem contendo Diagrama&#10;&#10;O conteúdo gerado por IA pode estar incorreto.">
            <a:extLst>
              <a:ext uri="{FF2B5EF4-FFF2-40B4-BE49-F238E27FC236}">
                <a16:creationId xmlns:a16="http://schemas.microsoft.com/office/drawing/2014/main" id="{C8E938CA-0F6B-CD86-C9B1-CB9207F270CF}"/>
              </a:ext>
            </a:extLst>
          </p:cNvPr>
          <p:cNvPicPr>
            <a:picLocks noChangeAspect="1"/>
          </p:cNvPicPr>
          <p:nvPr/>
        </p:nvPicPr>
        <p:blipFill>
          <a:blip r:embed="rId3"/>
          <a:stretch>
            <a:fillRect/>
          </a:stretch>
        </p:blipFill>
        <p:spPr>
          <a:xfrm>
            <a:off x="396136" y="4392538"/>
            <a:ext cx="13635760" cy="1810460"/>
          </a:xfrm>
          <a:prstGeom prst="rect">
            <a:avLst/>
          </a:prstGeom>
        </p:spPr>
      </p:pic>
      <p:sp>
        <p:nvSpPr>
          <p:cNvPr id="12" name="Retângulo 11">
            <a:extLst>
              <a:ext uri="{FF2B5EF4-FFF2-40B4-BE49-F238E27FC236}">
                <a16:creationId xmlns:a16="http://schemas.microsoft.com/office/drawing/2014/main" id="{A9EB27E3-5792-82CB-BC8E-632C74C052D7}"/>
              </a:ext>
            </a:extLst>
          </p:cNvPr>
          <p:cNvSpPr/>
          <p:nvPr/>
        </p:nvSpPr>
        <p:spPr>
          <a:xfrm>
            <a:off x="11737404" y="4444574"/>
            <a:ext cx="2160240" cy="4482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3" name="Retângulo 12">
            <a:extLst>
              <a:ext uri="{FF2B5EF4-FFF2-40B4-BE49-F238E27FC236}">
                <a16:creationId xmlns:a16="http://schemas.microsoft.com/office/drawing/2014/main" id="{2CB70B8D-6254-BF09-5F0E-E6EEC27C3089}"/>
              </a:ext>
            </a:extLst>
          </p:cNvPr>
          <p:cNvSpPr/>
          <p:nvPr/>
        </p:nvSpPr>
        <p:spPr>
          <a:xfrm>
            <a:off x="6624836" y="2640539"/>
            <a:ext cx="4752528" cy="311839"/>
          </a:xfrm>
          <a:prstGeom prst="rect">
            <a:avLst/>
          </a:prstGeom>
          <a:solidFill>
            <a:srgbClr val="FFFF00">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4" name="Retângulo 13">
            <a:extLst>
              <a:ext uri="{FF2B5EF4-FFF2-40B4-BE49-F238E27FC236}">
                <a16:creationId xmlns:a16="http://schemas.microsoft.com/office/drawing/2014/main" id="{3F3CA3D5-63DA-C927-8C8A-2CA615095428}"/>
              </a:ext>
            </a:extLst>
          </p:cNvPr>
          <p:cNvSpPr/>
          <p:nvPr/>
        </p:nvSpPr>
        <p:spPr>
          <a:xfrm>
            <a:off x="6336804" y="4896595"/>
            <a:ext cx="4104456" cy="288032"/>
          </a:xfrm>
          <a:prstGeom prst="rect">
            <a:avLst/>
          </a:prstGeom>
          <a:solidFill>
            <a:srgbClr val="FFFF00">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40738110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A8463-7C6E-8BF8-39BF-6EA7AFC6B7F0}"/>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6E4F125F-3DBF-2721-6179-3EEACFF68272}"/>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84425C42-7497-943C-9AB9-6937DED21A1E}"/>
              </a:ext>
            </a:extLst>
          </p:cNvPr>
          <p:cNvSpPr txBox="1"/>
          <p:nvPr/>
        </p:nvSpPr>
        <p:spPr>
          <a:xfrm>
            <a:off x="396136" y="451554"/>
            <a:ext cx="7276031" cy="584775"/>
          </a:xfrm>
          <a:prstGeom prst="rect">
            <a:avLst/>
          </a:prstGeom>
          <a:noFill/>
        </p:spPr>
        <p:txBody>
          <a:bodyPr wrap="none" rtlCol="0">
            <a:spAutoFit/>
          </a:bodyPr>
          <a:lstStyle/>
          <a:p>
            <a:r>
              <a:rPr lang="pt-BR" sz="3200" b="1" dirty="0">
                <a:solidFill>
                  <a:schemeClr val="tx2"/>
                </a:solidFill>
              </a:rPr>
              <a:t>LIMITAÇÃO DA TRANSPOSIÇÃO PELO STF?</a:t>
            </a:r>
          </a:p>
        </p:txBody>
      </p:sp>
      <p:sp>
        <p:nvSpPr>
          <p:cNvPr id="7" name="CaixaDeTexto 6">
            <a:extLst>
              <a:ext uri="{FF2B5EF4-FFF2-40B4-BE49-F238E27FC236}">
                <a16:creationId xmlns:a16="http://schemas.microsoft.com/office/drawing/2014/main" id="{4D6F2C63-880B-22B6-08D7-F412FF771E32}"/>
              </a:ext>
            </a:extLst>
          </p:cNvPr>
          <p:cNvSpPr txBox="1"/>
          <p:nvPr/>
        </p:nvSpPr>
        <p:spPr>
          <a:xfrm>
            <a:off x="864196" y="2376314"/>
            <a:ext cx="12918641" cy="2431435"/>
          </a:xfrm>
          <a:prstGeom prst="rect">
            <a:avLst/>
          </a:prstGeom>
          <a:noFill/>
        </p:spPr>
        <p:txBody>
          <a:bodyPr wrap="square">
            <a:spAutoFit/>
          </a:bodyPr>
          <a:lstStyle/>
          <a:p>
            <a:pPr algn="just"/>
            <a:r>
              <a:rPr lang="pt-BR" sz="2000" b="1" i="0" u="sng" dirty="0">
                <a:solidFill>
                  <a:srgbClr val="212529"/>
                </a:solidFill>
                <a:effectLst/>
                <a:latin typeface="Open sans" panose="020B0606030504020204" pitchFamily="34" charset="0"/>
              </a:rPr>
              <a:t>ADI 2135</a:t>
            </a:r>
            <a:r>
              <a:rPr lang="pt-BR" sz="2000" b="0" i="0" dirty="0">
                <a:solidFill>
                  <a:srgbClr val="212529"/>
                </a:solidFill>
                <a:effectLst/>
                <a:latin typeface="Open sans" panose="020B0606030504020204" pitchFamily="34" charset="0"/>
              </a:rPr>
              <a:t>:</a:t>
            </a:r>
          </a:p>
          <a:p>
            <a:pPr algn="just"/>
            <a:r>
              <a:rPr lang="pt-BR" sz="2000" b="0" i="0" dirty="0">
                <a:solidFill>
                  <a:srgbClr val="212529"/>
                </a:solidFill>
                <a:effectLst/>
                <a:latin typeface="Open sans" panose="020B0606030504020204" pitchFamily="34" charset="0"/>
              </a:rPr>
              <a:t>10. Tendo em vista o extenso lapso temporal transcorrido desde o deferimento da medida cautelar pelo Plenário, razões de segurança jurídica e relevante interesse social (Lei 9.868/1999, art. 27) determinam a atribuição de eficácia </a:t>
            </a:r>
            <a:r>
              <a:rPr lang="pt-BR" sz="2000" b="0" i="1" dirty="0" err="1">
                <a:solidFill>
                  <a:srgbClr val="212529"/>
                </a:solidFill>
                <a:effectLst/>
                <a:latin typeface="Open sans" panose="020B0606030504020204" pitchFamily="34" charset="0"/>
              </a:rPr>
              <a:t>ex</a:t>
            </a:r>
            <a:r>
              <a:rPr lang="pt-BR" sz="2000" i="1" dirty="0" err="1">
                <a:solidFill>
                  <a:srgbClr val="212529"/>
                </a:solidFill>
                <a:latin typeface="Open sans" panose="020B0606030504020204" pitchFamily="34" charset="0"/>
              </a:rPr>
              <a:t>-</a:t>
            </a:r>
            <a:r>
              <a:rPr lang="pt-BR" sz="2000" b="0" i="1" dirty="0" err="1">
                <a:solidFill>
                  <a:srgbClr val="212529"/>
                </a:solidFill>
                <a:effectLst/>
                <a:latin typeface="Open sans" panose="020B0606030504020204" pitchFamily="34" charset="0"/>
              </a:rPr>
              <a:t>nunc</a:t>
            </a:r>
            <a:r>
              <a:rPr lang="pt-BR" sz="2000" b="0" i="0" dirty="0">
                <a:solidFill>
                  <a:srgbClr val="212529"/>
                </a:solidFill>
                <a:effectLst/>
                <a:latin typeface="Open sans" panose="020B0606030504020204" pitchFamily="34" charset="0"/>
              </a:rPr>
              <a:t> ao reconhecimento da constitucionalidade da redação que foi dada pela EC 19/98 ao caput do art. 39 da Constituição Federal, </a:t>
            </a:r>
            <a:r>
              <a:rPr lang="pt-BR" b="1" i="0" dirty="0">
                <a:solidFill>
                  <a:srgbClr val="212529"/>
                </a:solidFill>
                <a:effectLst/>
                <a:latin typeface="Open sans" panose="020B0606030504020204" pitchFamily="34" charset="0"/>
              </a:rPr>
              <a:t>SENDO VEDADA A TRANSMUDAÇÃO DE REGIME DOS ATUAIS SERVIDORES, COMO MEDIDA PARA EVITAR TUMULTOS ADMINISTRATIVOS E PREVIDENCIÁRIOS.</a:t>
            </a:r>
            <a:endParaRPr lang="pt-BR" sz="2000" b="1" dirty="0"/>
          </a:p>
        </p:txBody>
      </p:sp>
    </p:spTree>
    <p:extLst>
      <p:ext uri="{BB962C8B-B14F-4D97-AF65-F5344CB8AC3E}">
        <p14:creationId xmlns:p14="http://schemas.microsoft.com/office/powerpoint/2010/main" val="703872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4AA6F-9842-4141-E27E-B60C5CFC9D99}"/>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73A7FFD9-FD07-1D6B-DC34-EB4D69BB176C}"/>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D4DE5A74-A141-2E2E-6D5F-F014CF2D584F}"/>
              </a:ext>
            </a:extLst>
          </p:cNvPr>
          <p:cNvSpPr txBox="1"/>
          <p:nvPr/>
        </p:nvSpPr>
        <p:spPr>
          <a:xfrm>
            <a:off x="396136" y="451554"/>
            <a:ext cx="3670172" cy="584775"/>
          </a:xfrm>
          <a:prstGeom prst="rect">
            <a:avLst/>
          </a:prstGeom>
          <a:noFill/>
        </p:spPr>
        <p:txBody>
          <a:bodyPr wrap="none" rtlCol="0">
            <a:spAutoFit/>
          </a:bodyPr>
          <a:lstStyle/>
          <a:p>
            <a:r>
              <a:rPr lang="pt-BR" sz="3200" b="1" dirty="0">
                <a:solidFill>
                  <a:schemeClr val="tx2"/>
                </a:solidFill>
              </a:rPr>
              <a:t>LIMITAÇÃO DO RPPS</a:t>
            </a:r>
          </a:p>
        </p:txBody>
      </p:sp>
      <p:sp>
        <p:nvSpPr>
          <p:cNvPr id="5" name="CaixaDeTexto 4">
            <a:extLst>
              <a:ext uri="{FF2B5EF4-FFF2-40B4-BE49-F238E27FC236}">
                <a16:creationId xmlns:a16="http://schemas.microsoft.com/office/drawing/2014/main" id="{FE123E90-B65F-E4BD-986B-C4E617EBE2E5}"/>
              </a:ext>
            </a:extLst>
          </p:cNvPr>
          <p:cNvSpPr txBox="1"/>
          <p:nvPr/>
        </p:nvSpPr>
        <p:spPr>
          <a:xfrm>
            <a:off x="648172" y="1440210"/>
            <a:ext cx="9939348" cy="1323439"/>
          </a:xfrm>
          <a:prstGeom prst="rect">
            <a:avLst/>
          </a:prstGeom>
          <a:noFill/>
        </p:spPr>
        <p:txBody>
          <a:bodyPr wrap="square">
            <a:spAutoFit/>
          </a:bodyPr>
          <a:lstStyle/>
          <a:p>
            <a:r>
              <a:rPr lang="pt-BR" sz="2000" b="1" u="sng" dirty="0">
                <a:solidFill>
                  <a:srgbClr val="212529"/>
                </a:solidFill>
                <a:latin typeface="Open Sans" panose="020B0606030504020204" pitchFamily="34" charset="0"/>
                <a:ea typeface="Open Sans" panose="020B0606030504020204" pitchFamily="34" charset="0"/>
                <a:cs typeface="Open Sans" panose="020B0606030504020204" pitchFamily="34" charset="0"/>
              </a:rPr>
              <a:t>Redação Originária</a:t>
            </a: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 </a:t>
            </a:r>
            <a:r>
              <a:rPr lang="pt-BR" sz="2000" b="0" i="0" dirty="0">
                <a:solidFill>
                  <a:srgbClr val="212529"/>
                </a:solidFill>
                <a:effectLst/>
                <a:latin typeface="Open Sans" panose="020B0606030504020204" pitchFamily="34" charset="0"/>
                <a:ea typeface="Open Sans" panose="020B0606030504020204" pitchFamily="34" charset="0"/>
                <a:cs typeface="Open Sans" panose="020B0606030504020204" pitchFamily="34" charset="0"/>
              </a:rPr>
              <a:t> </a:t>
            </a:r>
          </a:p>
          <a:p>
            <a:r>
              <a:rPr lang="pt-BR" sz="2000" b="0" i="0" dirty="0">
                <a:solidFill>
                  <a:srgbClr val="212529"/>
                </a:solidFill>
                <a:effectLst/>
                <a:latin typeface="Open Sans" panose="020B0606030504020204" pitchFamily="34" charset="0"/>
                <a:ea typeface="Open Sans" panose="020B0606030504020204" pitchFamily="34" charset="0"/>
                <a:cs typeface="Open Sans" panose="020B0606030504020204" pitchFamily="34" charset="0"/>
              </a:rPr>
              <a:t>Art. 40. O servidor será aposentado:</a:t>
            </a:r>
          </a:p>
          <a:p>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a:t>
            </a:r>
          </a:p>
          <a:p>
            <a:r>
              <a:rPr lang="pt-BR" sz="2000" dirty="0">
                <a:latin typeface="Open Sans" panose="020B0606030504020204" pitchFamily="34" charset="0"/>
                <a:ea typeface="Open Sans" panose="020B0606030504020204" pitchFamily="34" charset="0"/>
                <a:cs typeface="Open Sans" panose="020B0606030504020204" pitchFamily="34" charset="0"/>
              </a:rPr>
              <a:t> § 2º A lei disporá sobre a aposentadoria em cargos ou empregos temporários.</a:t>
            </a:r>
          </a:p>
        </p:txBody>
      </p:sp>
      <p:sp>
        <p:nvSpPr>
          <p:cNvPr id="8" name="CaixaDeTexto 7">
            <a:extLst>
              <a:ext uri="{FF2B5EF4-FFF2-40B4-BE49-F238E27FC236}">
                <a16:creationId xmlns:a16="http://schemas.microsoft.com/office/drawing/2014/main" id="{345C592E-BFA3-3285-4812-36DC975EF2FB}"/>
              </a:ext>
            </a:extLst>
          </p:cNvPr>
          <p:cNvSpPr txBox="1"/>
          <p:nvPr/>
        </p:nvSpPr>
        <p:spPr>
          <a:xfrm>
            <a:off x="1584276" y="3803695"/>
            <a:ext cx="11991048" cy="2862322"/>
          </a:xfrm>
          <a:prstGeom prst="rect">
            <a:avLst/>
          </a:prstGeom>
          <a:noFill/>
        </p:spPr>
        <p:txBody>
          <a:bodyPr wrap="square">
            <a:spAutoFit/>
          </a:bodyPr>
          <a:lstStyle/>
          <a:p>
            <a:pPr algn="just"/>
            <a:r>
              <a:rPr lang="pt-BR" sz="2000" b="1" i="0" u="sng" dirty="0">
                <a:effectLst/>
                <a:latin typeface="Open Sans" panose="020B0606030504020204" pitchFamily="34" charset="0"/>
                <a:ea typeface="Open Sans" panose="020B0606030504020204" pitchFamily="34" charset="0"/>
                <a:cs typeface="Open Sans" panose="020B0606030504020204" pitchFamily="34" charset="0"/>
              </a:rPr>
              <a:t>EC nº 20, de 1998</a:t>
            </a:r>
            <a:r>
              <a:rPr lang="pt-BR" sz="2000" b="0" i="0" dirty="0">
                <a:effectLst/>
                <a:latin typeface="Open Sans" panose="020B0606030504020204" pitchFamily="34" charset="0"/>
                <a:ea typeface="Open Sans" panose="020B0606030504020204" pitchFamily="34" charset="0"/>
                <a:cs typeface="Open Sans" panose="020B0606030504020204" pitchFamily="34" charset="0"/>
              </a:rPr>
              <a:t>:</a:t>
            </a:r>
          </a:p>
          <a:p>
            <a:pPr algn="just"/>
            <a:r>
              <a:rPr lang="pt-BR" sz="2000" b="0" i="0" dirty="0">
                <a:effectLst/>
                <a:latin typeface="Open Sans" panose="020B0606030504020204" pitchFamily="34" charset="0"/>
                <a:ea typeface="Open Sans" panose="020B0606030504020204" pitchFamily="34" charset="0"/>
                <a:cs typeface="Open Sans" panose="020B0606030504020204" pitchFamily="34" charset="0"/>
              </a:rPr>
              <a:t>Art. 40 -</a:t>
            </a:r>
            <a:r>
              <a:rPr lang="pt-BR" sz="2000" b="0" i="0" dirty="0">
                <a:solidFill>
                  <a:srgbClr val="000000"/>
                </a:solidFill>
                <a:effectLst/>
                <a:latin typeface="Open Sans" panose="020B0606030504020204" pitchFamily="34" charset="0"/>
                <a:ea typeface="Open Sans" panose="020B0606030504020204" pitchFamily="34" charset="0"/>
                <a:cs typeface="Open Sans" panose="020B0606030504020204" pitchFamily="34" charset="0"/>
              </a:rPr>
              <a:t> Aos servidores titulares de cargos efetivos da União, dos Estados, do Distrito Federal e dos Municípios, incluídas suas autarquias e fundações, é assegurado regime de previdência de caráter contributivo, observados critérios que preservem o equilíbrio financeiro e atuarial e o disposto neste artigo.</a:t>
            </a:r>
          </a:p>
          <a:p>
            <a:pPr algn="just"/>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a:t>
            </a:r>
            <a:endParaRPr lang="pt-BR" sz="2000" dirty="0">
              <a:solidFill>
                <a:srgbClr val="000000"/>
              </a:solidFill>
              <a:latin typeface="Open Sans" panose="020B0606030504020204" pitchFamily="34" charset="0"/>
              <a:ea typeface="Open Sans" panose="020B0606030504020204" pitchFamily="34" charset="0"/>
              <a:cs typeface="Open Sans" panose="020B0606030504020204" pitchFamily="34" charset="0"/>
            </a:endParaRPr>
          </a:p>
          <a:p>
            <a:pPr algn="just"/>
            <a:r>
              <a:rPr lang="pt-BR" sz="2000" dirty="0">
                <a:latin typeface="Open Sans" panose="020B0606030504020204" pitchFamily="34" charset="0"/>
                <a:ea typeface="Open Sans" panose="020B0606030504020204" pitchFamily="34" charset="0"/>
                <a:cs typeface="Open Sans" panose="020B0606030504020204" pitchFamily="34" charset="0"/>
              </a:rPr>
              <a:t>§ 13 - Ao servidor ocupante, exclusivamente, de cargo em comissão declarado em lei de livre nomeação e exoneração bem como de outro cargo temporário ou de emprego público, aplica-se o regime geral de previdência social.</a:t>
            </a:r>
          </a:p>
        </p:txBody>
      </p:sp>
      <p:pic>
        <p:nvPicPr>
          <p:cNvPr id="10" name="Gráfico 9" descr="Seta: Curva no sentido anti-horário com preenchimento sólido">
            <a:extLst>
              <a:ext uri="{FF2B5EF4-FFF2-40B4-BE49-F238E27FC236}">
                <a16:creationId xmlns:a16="http://schemas.microsoft.com/office/drawing/2014/main" id="{F3E46C50-B074-0240-3CA2-62EA2BBB4D9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9459061">
            <a:off x="556134" y="2643790"/>
            <a:ext cx="1272801" cy="1272801"/>
          </a:xfrm>
          <a:prstGeom prst="rect">
            <a:avLst/>
          </a:prstGeom>
        </p:spPr>
      </p:pic>
    </p:spTree>
    <p:extLst>
      <p:ext uri="{BB962C8B-B14F-4D97-AF65-F5344CB8AC3E}">
        <p14:creationId xmlns:p14="http://schemas.microsoft.com/office/powerpoint/2010/main" val="2559021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9F6AD-1865-D9F9-C179-3F3ABFFEFCF3}"/>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CB4AAA54-FCA5-8E35-C64A-1B0DC39BBAF4}"/>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88B4B455-972E-D859-8FBF-9A2253E66F37}"/>
              </a:ext>
            </a:extLst>
          </p:cNvPr>
          <p:cNvSpPr txBox="1"/>
          <p:nvPr/>
        </p:nvSpPr>
        <p:spPr>
          <a:xfrm>
            <a:off x="396136" y="451554"/>
            <a:ext cx="3743269" cy="584775"/>
          </a:xfrm>
          <a:prstGeom prst="rect">
            <a:avLst/>
          </a:prstGeom>
          <a:noFill/>
        </p:spPr>
        <p:txBody>
          <a:bodyPr wrap="none" rtlCol="0">
            <a:spAutoFit/>
          </a:bodyPr>
          <a:lstStyle/>
          <a:p>
            <a:r>
              <a:rPr lang="pt-BR" sz="3200" b="1" dirty="0">
                <a:solidFill>
                  <a:schemeClr val="tx2"/>
                </a:solidFill>
              </a:rPr>
              <a:t>CONTEXTUALIZAÇÃO</a:t>
            </a:r>
          </a:p>
        </p:txBody>
      </p:sp>
      <p:graphicFrame>
        <p:nvGraphicFramePr>
          <p:cNvPr id="5" name="Tabela 4">
            <a:extLst>
              <a:ext uri="{FF2B5EF4-FFF2-40B4-BE49-F238E27FC236}">
                <a16:creationId xmlns:a16="http://schemas.microsoft.com/office/drawing/2014/main" id="{339C3A43-E3AD-8A47-8EE0-0427DB119DA6}"/>
              </a:ext>
            </a:extLst>
          </p:cNvPr>
          <p:cNvGraphicFramePr>
            <a:graphicFrameLocks noGrp="1"/>
          </p:cNvGraphicFramePr>
          <p:nvPr>
            <p:extLst>
              <p:ext uri="{D42A27DB-BD31-4B8C-83A1-F6EECF244321}">
                <p14:modId xmlns:p14="http://schemas.microsoft.com/office/powerpoint/2010/main" val="1478686775"/>
              </p:ext>
            </p:extLst>
          </p:nvPr>
        </p:nvGraphicFramePr>
        <p:xfrm>
          <a:off x="2520380" y="2680448"/>
          <a:ext cx="9601200" cy="2194560"/>
        </p:xfrm>
        <a:graphic>
          <a:graphicData uri="http://schemas.openxmlformats.org/drawingml/2006/table">
            <a:tbl>
              <a:tblPr firstRow="1" bandRow="1">
                <a:tableStyleId>{F5AB1C69-6EDB-4FF4-983F-18BD219EF322}</a:tableStyleId>
              </a:tblPr>
              <a:tblGrid>
                <a:gridCol w="4800600">
                  <a:extLst>
                    <a:ext uri="{9D8B030D-6E8A-4147-A177-3AD203B41FA5}">
                      <a16:colId xmlns:a16="http://schemas.microsoft.com/office/drawing/2014/main" val="3339427640"/>
                    </a:ext>
                  </a:extLst>
                </a:gridCol>
                <a:gridCol w="4800600">
                  <a:extLst>
                    <a:ext uri="{9D8B030D-6E8A-4147-A177-3AD203B41FA5}">
                      <a16:colId xmlns:a16="http://schemas.microsoft.com/office/drawing/2014/main" val="2792000476"/>
                    </a:ext>
                  </a:extLst>
                </a:gridCol>
              </a:tblGrid>
              <a:tr h="370840">
                <a:tc>
                  <a:txBody>
                    <a:bodyPr/>
                    <a:lstStyle/>
                    <a:p>
                      <a:pPr algn="ctr"/>
                      <a:r>
                        <a:rPr lang="pt-BR" dirty="0"/>
                        <a:t>REGIME DE CONTRATAÇÃO</a:t>
                      </a:r>
                    </a:p>
                  </a:txBody>
                  <a:tcPr/>
                </a:tc>
                <a:tc>
                  <a:txBody>
                    <a:bodyPr/>
                    <a:lstStyle/>
                    <a:p>
                      <a:pPr algn="ctr"/>
                      <a:r>
                        <a:rPr lang="pt-BR" dirty="0"/>
                        <a:t>REGIME PREVIDENCIÁRIO</a:t>
                      </a:r>
                    </a:p>
                  </a:txBody>
                  <a:tcPr/>
                </a:tc>
                <a:extLst>
                  <a:ext uri="{0D108BD9-81ED-4DB2-BD59-A6C34878D82A}">
                    <a16:rowId xmlns:a16="http://schemas.microsoft.com/office/drawing/2014/main" val="2961345063"/>
                  </a:ext>
                </a:extLst>
              </a:tr>
              <a:tr h="370840">
                <a:tc>
                  <a:txBody>
                    <a:bodyPr/>
                    <a:lstStyle/>
                    <a:p>
                      <a:pPr algn="ctr"/>
                      <a:r>
                        <a:rPr lang="pt-BR" b="1" dirty="0"/>
                        <a:t>CLT</a:t>
                      </a:r>
                    </a:p>
                  </a:txBody>
                  <a:tcPr anchor="ctr"/>
                </a:tc>
                <a:tc>
                  <a:txBody>
                    <a:bodyPr/>
                    <a:lstStyle/>
                    <a:p>
                      <a:pPr algn="ctr"/>
                      <a:r>
                        <a:rPr lang="pt-BR" sz="1600" b="0" dirty="0"/>
                        <a:t>A partir de 16/12/1998</a:t>
                      </a:r>
                      <a:r>
                        <a:rPr lang="pt-BR" sz="1600" b="1" dirty="0"/>
                        <a:t> </a:t>
                      </a:r>
                      <a:r>
                        <a:rPr lang="pt-BR" sz="1600" b="0" dirty="0"/>
                        <a:t>só</a:t>
                      </a:r>
                      <a:r>
                        <a:rPr lang="pt-BR" b="1" dirty="0"/>
                        <a:t> </a:t>
                      </a:r>
                    </a:p>
                    <a:p>
                      <a:pPr algn="ctr"/>
                      <a:r>
                        <a:rPr lang="pt-BR" b="1" dirty="0"/>
                        <a:t>RGPS</a:t>
                      </a:r>
                    </a:p>
                  </a:txBody>
                  <a:tcPr/>
                </a:tc>
                <a:extLst>
                  <a:ext uri="{0D108BD9-81ED-4DB2-BD59-A6C34878D82A}">
                    <a16:rowId xmlns:a16="http://schemas.microsoft.com/office/drawing/2014/main" val="3200724810"/>
                  </a:ext>
                </a:extLst>
              </a:tr>
              <a:tr h="370840">
                <a:tc rowSpan="2">
                  <a:txBody>
                    <a:bodyPr/>
                    <a:lstStyle/>
                    <a:p>
                      <a:pPr algn="ctr"/>
                      <a:r>
                        <a:rPr lang="pt-BR" b="1" dirty="0"/>
                        <a:t>ESTATUTÁRIO</a:t>
                      </a:r>
                    </a:p>
                  </a:txBody>
                  <a:tcPr anchor="ctr"/>
                </a:tc>
                <a:tc>
                  <a:txBody>
                    <a:bodyPr/>
                    <a:lstStyle/>
                    <a:p>
                      <a:pPr algn="ctr"/>
                      <a:r>
                        <a:rPr lang="pt-BR" b="1" dirty="0"/>
                        <a:t>RGPS</a:t>
                      </a:r>
                    </a:p>
                  </a:txBody>
                  <a:tcPr/>
                </a:tc>
                <a:extLst>
                  <a:ext uri="{0D108BD9-81ED-4DB2-BD59-A6C34878D82A}">
                    <a16:rowId xmlns:a16="http://schemas.microsoft.com/office/drawing/2014/main" val="368907110"/>
                  </a:ext>
                </a:extLst>
              </a:tr>
              <a:tr h="370840">
                <a:tc vMerge="1">
                  <a:txBody>
                    <a:bodyPr/>
                    <a:lstStyle/>
                    <a:p>
                      <a:endParaRPr lang="pt-BR" dirty="0"/>
                    </a:p>
                  </a:txBody>
                  <a:tcPr/>
                </a:tc>
                <a:tc>
                  <a:txBody>
                    <a:bodyPr/>
                    <a:lstStyle/>
                    <a:p>
                      <a:pPr marL="0" algn="ctr" defTabSz="1234361" rtl="0" eaLnBrk="1" latinLnBrk="0" hangingPunct="1"/>
                      <a:r>
                        <a:rPr lang="pt-BR" sz="2400" b="1" kern="1200" dirty="0">
                          <a:solidFill>
                            <a:schemeClr val="dk1"/>
                          </a:solidFill>
                        </a:rPr>
                        <a:t>RPPS</a:t>
                      </a:r>
                      <a:endParaRPr lang="pt-BR" sz="2400" b="1" kern="1200" dirty="0">
                        <a:solidFill>
                          <a:schemeClr val="dk1"/>
                        </a:solidFill>
                        <a:latin typeface="+mn-lt"/>
                        <a:ea typeface="+mn-ea"/>
                        <a:cs typeface="+mn-cs"/>
                      </a:endParaRPr>
                    </a:p>
                  </a:txBody>
                  <a:tcPr>
                    <a:solidFill>
                      <a:srgbClr val="EFF3EA"/>
                    </a:solidFill>
                  </a:tcPr>
                </a:tc>
                <a:extLst>
                  <a:ext uri="{0D108BD9-81ED-4DB2-BD59-A6C34878D82A}">
                    <a16:rowId xmlns:a16="http://schemas.microsoft.com/office/drawing/2014/main" val="3233832110"/>
                  </a:ext>
                </a:extLst>
              </a:tr>
            </a:tbl>
          </a:graphicData>
        </a:graphic>
      </p:graphicFrame>
      <p:pic>
        <p:nvPicPr>
          <p:cNvPr id="8" name="Gráfico 7" descr="Seta: girar para a direita com preenchimento sólido">
            <a:extLst>
              <a:ext uri="{FF2B5EF4-FFF2-40B4-BE49-F238E27FC236}">
                <a16:creationId xmlns:a16="http://schemas.microsoft.com/office/drawing/2014/main" id="{8B8EAE9B-C789-7DED-A1E9-98E32379EB7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2754726">
            <a:off x="10069489" y="4070145"/>
            <a:ext cx="639003" cy="639003"/>
          </a:xfrm>
          <a:prstGeom prst="rect">
            <a:avLst/>
          </a:prstGeom>
        </p:spPr>
      </p:pic>
      <p:pic>
        <p:nvPicPr>
          <p:cNvPr id="9" name="Gráfico 8" descr="Seta: girar para a direita com preenchimento sólido">
            <a:extLst>
              <a:ext uri="{FF2B5EF4-FFF2-40B4-BE49-F238E27FC236}">
                <a16:creationId xmlns:a16="http://schemas.microsoft.com/office/drawing/2014/main" id="{3ED929F2-7B33-51C4-39C9-C1109F4703D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3868724">
            <a:off x="8659233" y="4097332"/>
            <a:ext cx="639003" cy="639003"/>
          </a:xfrm>
          <a:prstGeom prst="rect">
            <a:avLst/>
          </a:prstGeom>
        </p:spPr>
      </p:pic>
      <p:pic>
        <p:nvPicPr>
          <p:cNvPr id="10" name="Gráfico 9" descr="Seta: girar para a direita com preenchimento sólido">
            <a:extLst>
              <a:ext uri="{FF2B5EF4-FFF2-40B4-BE49-F238E27FC236}">
                <a16:creationId xmlns:a16="http://schemas.microsoft.com/office/drawing/2014/main" id="{32E22265-2752-3F2A-4053-CB1D6715633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4684690">
            <a:off x="3208786" y="3491669"/>
            <a:ext cx="669235" cy="1002273"/>
          </a:xfrm>
          <a:prstGeom prst="rect">
            <a:avLst/>
          </a:prstGeom>
        </p:spPr>
      </p:pic>
      <p:pic>
        <p:nvPicPr>
          <p:cNvPr id="11" name="Gráfico 10" descr="Seta: girar para a direita com preenchimento sólido">
            <a:extLst>
              <a:ext uri="{FF2B5EF4-FFF2-40B4-BE49-F238E27FC236}">
                <a16:creationId xmlns:a16="http://schemas.microsoft.com/office/drawing/2014/main" id="{C7136E9F-CB35-D940-8999-C4AEFF44D850}"/>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3827949">
            <a:off x="5999829" y="3491667"/>
            <a:ext cx="669235" cy="1002273"/>
          </a:xfrm>
          <a:prstGeom prst="rect">
            <a:avLst/>
          </a:prstGeom>
        </p:spPr>
      </p:pic>
    </p:spTree>
    <p:extLst>
      <p:ext uri="{BB962C8B-B14F-4D97-AF65-F5344CB8AC3E}">
        <p14:creationId xmlns:p14="http://schemas.microsoft.com/office/powerpoint/2010/main" val="68391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F19EE2-6215-7789-61AA-0BD34AEE3473}"/>
            </a:ext>
          </a:extLst>
        </p:cNvPr>
        <p:cNvGrpSpPr/>
        <p:nvPr/>
      </p:nvGrpSpPr>
      <p:grpSpPr>
        <a:xfrm>
          <a:off x="0" y="0"/>
          <a:ext cx="0" cy="0"/>
          <a:chOff x="0" y="0"/>
          <a:chExt cx="0" cy="0"/>
        </a:xfrm>
      </p:grpSpPr>
      <p:sp>
        <p:nvSpPr>
          <p:cNvPr id="2" name="Retângulo 1">
            <a:extLst>
              <a:ext uri="{FF2B5EF4-FFF2-40B4-BE49-F238E27FC236}">
                <a16:creationId xmlns:a16="http://schemas.microsoft.com/office/drawing/2014/main" id="{D787B7B0-0DEE-1CBD-BAB6-366994AB68AF}"/>
              </a:ext>
            </a:extLst>
          </p:cNvPr>
          <p:cNvSpPr/>
          <p:nvPr/>
        </p:nvSpPr>
        <p:spPr>
          <a:xfrm>
            <a:off x="0" y="-11202"/>
            <a:ext cx="216124" cy="7212101"/>
          </a:xfrm>
          <a:prstGeom prst="rect">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3" name="CaixaDeTexto 2">
            <a:extLst>
              <a:ext uri="{FF2B5EF4-FFF2-40B4-BE49-F238E27FC236}">
                <a16:creationId xmlns:a16="http://schemas.microsoft.com/office/drawing/2014/main" id="{7D5F3AFC-8D96-1BDD-F68C-DFD33E65E614}"/>
              </a:ext>
            </a:extLst>
          </p:cNvPr>
          <p:cNvSpPr txBox="1"/>
          <p:nvPr/>
        </p:nvSpPr>
        <p:spPr>
          <a:xfrm>
            <a:off x="396136" y="451554"/>
            <a:ext cx="7735772" cy="584775"/>
          </a:xfrm>
          <a:prstGeom prst="rect">
            <a:avLst/>
          </a:prstGeom>
          <a:noFill/>
        </p:spPr>
        <p:txBody>
          <a:bodyPr wrap="none" rtlCol="0">
            <a:spAutoFit/>
          </a:bodyPr>
          <a:lstStyle/>
          <a:p>
            <a:r>
              <a:rPr lang="pt-BR" sz="3200" b="1" dirty="0">
                <a:solidFill>
                  <a:schemeClr val="tx2"/>
                </a:solidFill>
              </a:rPr>
              <a:t>EFEITO PREVIDENCIÁRIO DA TRANSPOSIÇÃO</a:t>
            </a:r>
          </a:p>
        </p:txBody>
      </p:sp>
      <p:sp>
        <p:nvSpPr>
          <p:cNvPr id="5" name="CaixaDeTexto 4">
            <a:extLst>
              <a:ext uri="{FF2B5EF4-FFF2-40B4-BE49-F238E27FC236}">
                <a16:creationId xmlns:a16="http://schemas.microsoft.com/office/drawing/2014/main" id="{4C5777E3-26E8-D570-4F78-D31A8C5B083F}"/>
              </a:ext>
            </a:extLst>
          </p:cNvPr>
          <p:cNvSpPr txBox="1"/>
          <p:nvPr/>
        </p:nvSpPr>
        <p:spPr>
          <a:xfrm>
            <a:off x="288132" y="1960027"/>
            <a:ext cx="6077368" cy="4005777"/>
          </a:xfrm>
          <a:prstGeom prst="rect">
            <a:avLst/>
          </a:prstGeom>
          <a:noFill/>
        </p:spPr>
        <p:txBody>
          <a:bodyPr wrap="square">
            <a:spAutoFit/>
          </a:bodyPr>
          <a:lstStyle/>
          <a:p>
            <a:pPr marL="457200" indent="-457200" algn="just">
              <a:lnSpc>
                <a:spcPct val="200000"/>
              </a:lnSpc>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CLT para Estatutário com vinculação ao RGPS;</a:t>
            </a:r>
          </a:p>
          <a:p>
            <a:pPr marL="457200" indent="-457200" algn="just">
              <a:lnSpc>
                <a:spcPct val="200000"/>
              </a:lnSpc>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CLT para Estatutário com vinculação ao RPPS;</a:t>
            </a:r>
          </a:p>
          <a:p>
            <a:pPr marL="457200" indent="-457200" algn="just">
              <a:spcBef>
                <a:spcPts val="1200"/>
              </a:spcBef>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Estatutário com vinculação ao RGPS para o Estatutário com vinculação ao RPPS;</a:t>
            </a:r>
          </a:p>
          <a:p>
            <a:pPr marL="457200" indent="-457200" algn="just">
              <a:spcBef>
                <a:spcPts val="1200"/>
              </a:spcBef>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Estatutário com vinculação ao RPPS para o Estatutário com vinculação ao RGPS;</a:t>
            </a:r>
          </a:p>
          <a:p>
            <a:pPr marL="457200" indent="-457200" algn="just">
              <a:lnSpc>
                <a:spcPct val="200000"/>
              </a:lnSpc>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Estatutário com vinculação ao RGPS para CLT;</a:t>
            </a:r>
          </a:p>
          <a:p>
            <a:pPr marL="457200" indent="-457200" algn="just">
              <a:lnSpc>
                <a:spcPct val="200000"/>
              </a:lnSpc>
              <a:buAutoNum type="arabicPeriod"/>
            </a:pPr>
            <a:r>
              <a:rPr lang="pt-BR" sz="2000" dirty="0">
                <a:solidFill>
                  <a:srgbClr val="212529"/>
                </a:solidFill>
                <a:latin typeface="Open Sans" panose="020B0606030504020204" pitchFamily="34" charset="0"/>
                <a:ea typeface="Open Sans" panose="020B0606030504020204" pitchFamily="34" charset="0"/>
                <a:cs typeface="Open Sans" panose="020B0606030504020204" pitchFamily="34" charset="0"/>
              </a:rPr>
              <a:t>Estatutário com vinculação ao RPPS para CLT.</a:t>
            </a:r>
          </a:p>
        </p:txBody>
      </p:sp>
      <p:pic>
        <p:nvPicPr>
          <p:cNvPr id="8" name="Gráfico 7" descr="Seta: reta com preenchimento sólido">
            <a:extLst>
              <a:ext uri="{FF2B5EF4-FFF2-40B4-BE49-F238E27FC236}">
                <a16:creationId xmlns:a16="http://schemas.microsoft.com/office/drawing/2014/main" id="{CDF559CF-6D87-306E-6AB6-CB9CDD88955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212880" y="1922709"/>
            <a:ext cx="914400" cy="914400"/>
          </a:xfrm>
          <a:prstGeom prst="rect">
            <a:avLst/>
          </a:prstGeom>
        </p:spPr>
      </p:pic>
      <p:pic>
        <p:nvPicPr>
          <p:cNvPr id="9" name="Gráfico 8" descr="Seta: reta com preenchimento sólido">
            <a:extLst>
              <a:ext uri="{FF2B5EF4-FFF2-40B4-BE49-F238E27FC236}">
                <a16:creationId xmlns:a16="http://schemas.microsoft.com/office/drawing/2014/main" id="{149ED036-03A0-8F77-1520-191DA6A5633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187410" y="2588722"/>
            <a:ext cx="914400" cy="914400"/>
          </a:xfrm>
          <a:prstGeom prst="rect">
            <a:avLst/>
          </a:prstGeom>
        </p:spPr>
      </p:pic>
      <p:pic>
        <p:nvPicPr>
          <p:cNvPr id="10" name="Gráfico 9" descr="Seta: reta com preenchimento sólido">
            <a:extLst>
              <a:ext uri="{FF2B5EF4-FFF2-40B4-BE49-F238E27FC236}">
                <a16:creationId xmlns:a16="http://schemas.microsoft.com/office/drawing/2014/main" id="{11CA50A0-C5D6-75F9-EF3B-53C5F35D176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212882" y="3254735"/>
            <a:ext cx="914400" cy="914400"/>
          </a:xfrm>
          <a:prstGeom prst="rect">
            <a:avLst/>
          </a:prstGeom>
        </p:spPr>
      </p:pic>
      <p:pic>
        <p:nvPicPr>
          <p:cNvPr id="11" name="Gráfico 10" descr="Seta: reta com preenchimento sólido">
            <a:extLst>
              <a:ext uri="{FF2B5EF4-FFF2-40B4-BE49-F238E27FC236}">
                <a16:creationId xmlns:a16="http://schemas.microsoft.com/office/drawing/2014/main" id="{A6B34A86-3D11-EB12-1578-03C0E22A4DC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214492" y="4041658"/>
            <a:ext cx="914400" cy="914400"/>
          </a:xfrm>
          <a:prstGeom prst="rect">
            <a:avLst/>
          </a:prstGeom>
        </p:spPr>
      </p:pic>
      <p:pic>
        <p:nvPicPr>
          <p:cNvPr id="12" name="Gráfico 11" descr="Seta: reta com preenchimento sólido">
            <a:extLst>
              <a:ext uri="{FF2B5EF4-FFF2-40B4-BE49-F238E27FC236}">
                <a16:creationId xmlns:a16="http://schemas.microsoft.com/office/drawing/2014/main" id="{7FCA3060-F16C-716E-B9E2-BB475B23D54A}"/>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212881" y="4704720"/>
            <a:ext cx="914400" cy="914400"/>
          </a:xfrm>
          <a:prstGeom prst="rect">
            <a:avLst/>
          </a:prstGeom>
        </p:spPr>
      </p:pic>
      <p:pic>
        <p:nvPicPr>
          <p:cNvPr id="13" name="Gráfico 12" descr="Seta: reta com preenchimento sólido">
            <a:extLst>
              <a:ext uri="{FF2B5EF4-FFF2-40B4-BE49-F238E27FC236}">
                <a16:creationId xmlns:a16="http://schemas.microsoft.com/office/drawing/2014/main" id="{3C3C20CA-E61E-3F34-8302-297C607B62E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rot="10800000">
            <a:off x="6212882" y="5278337"/>
            <a:ext cx="914400" cy="914400"/>
          </a:xfrm>
          <a:prstGeom prst="rect">
            <a:avLst/>
          </a:prstGeom>
        </p:spPr>
      </p:pic>
      <p:sp>
        <p:nvSpPr>
          <p:cNvPr id="14" name="CaixaDeTexto 13">
            <a:extLst>
              <a:ext uri="{FF2B5EF4-FFF2-40B4-BE49-F238E27FC236}">
                <a16:creationId xmlns:a16="http://schemas.microsoft.com/office/drawing/2014/main" id="{9C8644F3-69F8-F1B2-684E-732DEF4583CB}"/>
              </a:ext>
            </a:extLst>
          </p:cNvPr>
          <p:cNvSpPr txBox="1"/>
          <p:nvPr/>
        </p:nvSpPr>
        <p:spPr>
          <a:xfrm>
            <a:off x="7056884" y="2201805"/>
            <a:ext cx="4995919" cy="400110"/>
          </a:xfrm>
          <a:prstGeom prst="rect">
            <a:avLst/>
          </a:prstGeom>
          <a:noFill/>
        </p:spPr>
        <p:txBody>
          <a:bodyPr wrap="none" rtlCol="0">
            <a:spAutoFit/>
          </a:bodyPr>
          <a:lstStyle/>
          <a:p>
            <a:r>
              <a:rPr lang="pt-BR" sz="2000" dirty="0">
                <a:latin typeface="Open Sans" panose="020B0606030504020204" pitchFamily="34" charset="0"/>
                <a:ea typeface="Open Sans" panose="020B0606030504020204" pitchFamily="34" charset="0"/>
                <a:cs typeface="Open Sans" panose="020B0606030504020204" pitchFamily="34" charset="0"/>
              </a:rPr>
              <a:t>Sem mudança de regime previdenciário.</a:t>
            </a:r>
          </a:p>
        </p:txBody>
      </p:sp>
      <p:sp>
        <p:nvSpPr>
          <p:cNvPr id="15" name="CaixaDeTexto 14">
            <a:extLst>
              <a:ext uri="{FF2B5EF4-FFF2-40B4-BE49-F238E27FC236}">
                <a16:creationId xmlns:a16="http://schemas.microsoft.com/office/drawing/2014/main" id="{1CED17FB-4D4E-DBA3-5195-9BB72BF79185}"/>
              </a:ext>
            </a:extLst>
          </p:cNvPr>
          <p:cNvSpPr txBox="1"/>
          <p:nvPr/>
        </p:nvSpPr>
        <p:spPr>
          <a:xfrm>
            <a:off x="7056883" y="4948896"/>
            <a:ext cx="4995919" cy="400110"/>
          </a:xfrm>
          <a:prstGeom prst="rect">
            <a:avLst/>
          </a:prstGeom>
          <a:noFill/>
        </p:spPr>
        <p:txBody>
          <a:bodyPr wrap="none" rtlCol="0">
            <a:spAutoFit/>
          </a:bodyPr>
          <a:lstStyle/>
          <a:p>
            <a:r>
              <a:rPr lang="pt-BR" sz="2000" dirty="0">
                <a:latin typeface="Open Sans" panose="020B0606030504020204" pitchFamily="34" charset="0"/>
                <a:ea typeface="Open Sans" panose="020B0606030504020204" pitchFamily="34" charset="0"/>
                <a:cs typeface="Open Sans" panose="020B0606030504020204" pitchFamily="34" charset="0"/>
              </a:rPr>
              <a:t>Sem mudança de regime previdenciário.</a:t>
            </a:r>
          </a:p>
        </p:txBody>
      </p:sp>
      <p:sp>
        <p:nvSpPr>
          <p:cNvPr id="16" name="CaixaDeTexto 15">
            <a:extLst>
              <a:ext uri="{FF2B5EF4-FFF2-40B4-BE49-F238E27FC236}">
                <a16:creationId xmlns:a16="http://schemas.microsoft.com/office/drawing/2014/main" id="{F9C2F339-7A37-C8CE-077A-DF0D780852DD}"/>
              </a:ext>
            </a:extLst>
          </p:cNvPr>
          <p:cNvSpPr txBox="1"/>
          <p:nvPr/>
        </p:nvSpPr>
        <p:spPr>
          <a:xfrm>
            <a:off x="7056884" y="2815089"/>
            <a:ext cx="7415492" cy="400110"/>
          </a:xfrm>
          <a:prstGeom prst="rect">
            <a:avLst/>
          </a:prstGeom>
          <a:noFill/>
        </p:spPr>
        <p:txBody>
          <a:bodyPr wrap="none" rtlCol="0">
            <a:spAutoFit/>
          </a:bodyPr>
          <a:lstStyle/>
          <a:p>
            <a:r>
              <a:rPr lang="pt-BR" sz="2000" dirty="0">
                <a:latin typeface="Open Sans" panose="020B0606030504020204" pitchFamily="34" charset="0"/>
                <a:ea typeface="Open Sans" panose="020B0606030504020204" pitchFamily="34" charset="0"/>
                <a:cs typeface="Open Sans" panose="020B0606030504020204" pitchFamily="34" charset="0"/>
              </a:rPr>
              <a:t>Mudança de regime previdenciário afeta regra de transição.</a:t>
            </a:r>
          </a:p>
        </p:txBody>
      </p:sp>
      <p:sp>
        <p:nvSpPr>
          <p:cNvPr id="17" name="CaixaDeTexto 16">
            <a:extLst>
              <a:ext uri="{FF2B5EF4-FFF2-40B4-BE49-F238E27FC236}">
                <a16:creationId xmlns:a16="http://schemas.microsoft.com/office/drawing/2014/main" id="{DA98DE9D-F999-E27E-6339-A11F594FA4F8}"/>
              </a:ext>
            </a:extLst>
          </p:cNvPr>
          <p:cNvSpPr txBox="1"/>
          <p:nvPr/>
        </p:nvSpPr>
        <p:spPr>
          <a:xfrm>
            <a:off x="7116675" y="3433903"/>
            <a:ext cx="7069002" cy="707886"/>
          </a:xfrm>
          <a:prstGeom prst="rect">
            <a:avLst/>
          </a:prstGeom>
          <a:noFill/>
        </p:spPr>
        <p:txBody>
          <a:bodyPr wrap="square" rtlCol="0">
            <a:spAutoFit/>
          </a:bodyPr>
          <a:lstStyle/>
          <a:p>
            <a:pPr algn="just"/>
            <a:r>
              <a:rPr lang="pt-BR" sz="2000" dirty="0">
                <a:latin typeface="Open Sans" panose="020B0606030504020204" pitchFamily="34" charset="0"/>
                <a:ea typeface="Open Sans" panose="020B0606030504020204" pitchFamily="34" charset="0"/>
                <a:cs typeface="Open Sans" panose="020B0606030504020204" pitchFamily="34" charset="0"/>
              </a:rPr>
              <a:t>Mudança de regime previdenciário, em regra, não afeta regra de transição.</a:t>
            </a:r>
          </a:p>
        </p:txBody>
      </p:sp>
      <p:sp>
        <p:nvSpPr>
          <p:cNvPr id="18" name="CaixaDeTexto 17">
            <a:extLst>
              <a:ext uri="{FF2B5EF4-FFF2-40B4-BE49-F238E27FC236}">
                <a16:creationId xmlns:a16="http://schemas.microsoft.com/office/drawing/2014/main" id="{BC1E9824-4F80-6D0F-6259-91D4882FCA9B}"/>
              </a:ext>
            </a:extLst>
          </p:cNvPr>
          <p:cNvSpPr txBox="1"/>
          <p:nvPr/>
        </p:nvSpPr>
        <p:spPr>
          <a:xfrm>
            <a:off x="7056883" y="4337218"/>
            <a:ext cx="7415492" cy="400110"/>
          </a:xfrm>
          <a:prstGeom prst="rect">
            <a:avLst/>
          </a:prstGeom>
          <a:noFill/>
        </p:spPr>
        <p:txBody>
          <a:bodyPr wrap="none" rtlCol="0">
            <a:spAutoFit/>
          </a:bodyPr>
          <a:lstStyle/>
          <a:p>
            <a:r>
              <a:rPr lang="pt-BR" sz="2000" dirty="0">
                <a:latin typeface="Open Sans" panose="020B0606030504020204" pitchFamily="34" charset="0"/>
                <a:ea typeface="Open Sans" panose="020B0606030504020204" pitchFamily="34" charset="0"/>
                <a:cs typeface="Open Sans" panose="020B0606030504020204" pitchFamily="34" charset="0"/>
              </a:rPr>
              <a:t>Mudança de regime previdenciário afeta regra de transição.</a:t>
            </a:r>
          </a:p>
        </p:txBody>
      </p:sp>
      <p:sp>
        <p:nvSpPr>
          <p:cNvPr id="19" name="CaixaDeTexto 18">
            <a:extLst>
              <a:ext uri="{FF2B5EF4-FFF2-40B4-BE49-F238E27FC236}">
                <a16:creationId xmlns:a16="http://schemas.microsoft.com/office/drawing/2014/main" id="{C1543F7A-F568-B6AA-E50E-AD1C43EEC6D1}"/>
              </a:ext>
            </a:extLst>
          </p:cNvPr>
          <p:cNvSpPr txBox="1"/>
          <p:nvPr/>
        </p:nvSpPr>
        <p:spPr>
          <a:xfrm>
            <a:off x="7056883" y="5538816"/>
            <a:ext cx="7415492" cy="400110"/>
          </a:xfrm>
          <a:prstGeom prst="rect">
            <a:avLst/>
          </a:prstGeom>
          <a:noFill/>
        </p:spPr>
        <p:txBody>
          <a:bodyPr wrap="none" rtlCol="0">
            <a:spAutoFit/>
          </a:bodyPr>
          <a:lstStyle/>
          <a:p>
            <a:r>
              <a:rPr lang="pt-BR" sz="2000" dirty="0">
                <a:latin typeface="Open Sans" panose="020B0606030504020204" pitchFamily="34" charset="0"/>
                <a:ea typeface="Open Sans" panose="020B0606030504020204" pitchFamily="34" charset="0"/>
                <a:cs typeface="Open Sans" panose="020B0606030504020204" pitchFamily="34" charset="0"/>
              </a:rPr>
              <a:t>Mudança de regime previdenciário afeta regra de transição.</a:t>
            </a:r>
          </a:p>
        </p:txBody>
      </p:sp>
      <p:sp>
        <p:nvSpPr>
          <p:cNvPr id="4" name="Elipse 3">
            <a:extLst>
              <a:ext uri="{FF2B5EF4-FFF2-40B4-BE49-F238E27FC236}">
                <a16:creationId xmlns:a16="http://schemas.microsoft.com/office/drawing/2014/main" id="{86A76831-B00B-8FF7-7746-82863001F619}"/>
              </a:ext>
            </a:extLst>
          </p:cNvPr>
          <p:cNvSpPr/>
          <p:nvPr/>
        </p:nvSpPr>
        <p:spPr>
          <a:xfrm>
            <a:off x="7101810" y="2797246"/>
            <a:ext cx="7056785" cy="435796"/>
          </a:xfrm>
          <a:custGeom>
            <a:avLst/>
            <a:gdLst>
              <a:gd name="csX0" fmla="*/ 0 w 7056785"/>
              <a:gd name="csY0" fmla="*/ 217898 h 435796"/>
              <a:gd name="csX1" fmla="*/ 3528393 w 7056785"/>
              <a:gd name="csY1" fmla="*/ 0 h 435796"/>
              <a:gd name="csX2" fmla="*/ 7056786 w 7056785"/>
              <a:gd name="csY2" fmla="*/ 217898 h 435796"/>
              <a:gd name="csX3" fmla="*/ 3528393 w 7056785"/>
              <a:gd name="csY3" fmla="*/ 435796 h 435796"/>
              <a:gd name="csX4" fmla="*/ 0 w 7056785"/>
              <a:gd name="csY4" fmla="*/ 217898 h 435796"/>
            </a:gdLst>
            <a:ahLst/>
            <a:cxnLst>
              <a:cxn ang="0">
                <a:pos x="csX0" y="csY0"/>
              </a:cxn>
              <a:cxn ang="0">
                <a:pos x="csX1" y="csY1"/>
              </a:cxn>
              <a:cxn ang="0">
                <a:pos x="csX2" y="csY2"/>
              </a:cxn>
              <a:cxn ang="0">
                <a:pos x="csX3" y="csY3"/>
              </a:cxn>
              <a:cxn ang="0">
                <a:pos x="csX4" y="csY4"/>
              </a:cxn>
            </a:cxnLst>
            <a:rect l="l" t="t" r="r" b="b"/>
            <a:pathLst>
              <a:path w="7056785" h="435796" extrusionOk="0">
                <a:moveTo>
                  <a:pt x="0" y="217898"/>
                </a:moveTo>
                <a:cubicBezTo>
                  <a:pt x="-43321" y="-23550"/>
                  <a:pt x="1559247" y="-248389"/>
                  <a:pt x="3528393" y="0"/>
                </a:cubicBezTo>
                <a:cubicBezTo>
                  <a:pt x="5457739" y="-4682"/>
                  <a:pt x="7049310" y="98964"/>
                  <a:pt x="7056786" y="217898"/>
                </a:cubicBezTo>
                <a:cubicBezTo>
                  <a:pt x="7147614" y="530386"/>
                  <a:pt x="5822418" y="292339"/>
                  <a:pt x="3528393" y="435796"/>
                </a:cubicBezTo>
                <a:cubicBezTo>
                  <a:pt x="1592389" y="436396"/>
                  <a:pt x="1061" y="350367"/>
                  <a:pt x="0" y="217898"/>
                </a:cubicBezTo>
                <a:close/>
              </a:path>
            </a:pathLst>
          </a:custGeom>
          <a:noFill/>
          <a:ln>
            <a:solidFill>
              <a:srgbClr val="FF0000"/>
            </a:solidFill>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7" name="Elipse 6">
            <a:extLst>
              <a:ext uri="{FF2B5EF4-FFF2-40B4-BE49-F238E27FC236}">
                <a16:creationId xmlns:a16="http://schemas.microsoft.com/office/drawing/2014/main" id="{28FC27C0-3F11-0EF7-FE63-314E7E0B8AFA}"/>
              </a:ext>
            </a:extLst>
          </p:cNvPr>
          <p:cNvSpPr/>
          <p:nvPr/>
        </p:nvSpPr>
        <p:spPr>
          <a:xfrm>
            <a:off x="7094040" y="4303339"/>
            <a:ext cx="7056785" cy="435796"/>
          </a:xfrm>
          <a:custGeom>
            <a:avLst/>
            <a:gdLst>
              <a:gd name="csX0" fmla="*/ 0 w 7056785"/>
              <a:gd name="csY0" fmla="*/ 217898 h 435796"/>
              <a:gd name="csX1" fmla="*/ 3528393 w 7056785"/>
              <a:gd name="csY1" fmla="*/ 0 h 435796"/>
              <a:gd name="csX2" fmla="*/ 7056786 w 7056785"/>
              <a:gd name="csY2" fmla="*/ 217898 h 435796"/>
              <a:gd name="csX3" fmla="*/ 3528393 w 7056785"/>
              <a:gd name="csY3" fmla="*/ 435796 h 435796"/>
              <a:gd name="csX4" fmla="*/ 0 w 7056785"/>
              <a:gd name="csY4" fmla="*/ 217898 h 435796"/>
            </a:gdLst>
            <a:ahLst/>
            <a:cxnLst>
              <a:cxn ang="0">
                <a:pos x="csX0" y="csY0"/>
              </a:cxn>
              <a:cxn ang="0">
                <a:pos x="csX1" y="csY1"/>
              </a:cxn>
              <a:cxn ang="0">
                <a:pos x="csX2" y="csY2"/>
              </a:cxn>
              <a:cxn ang="0">
                <a:pos x="csX3" y="csY3"/>
              </a:cxn>
              <a:cxn ang="0">
                <a:pos x="csX4" y="csY4"/>
              </a:cxn>
            </a:cxnLst>
            <a:rect l="l" t="t" r="r" b="b"/>
            <a:pathLst>
              <a:path w="7056785" h="435796" extrusionOk="0">
                <a:moveTo>
                  <a:pt x="0" y="217898"/>
                </a:moveTo>
                <a:cubicBezTo>
                  <a:pt x="-43321" y="-23550"/>
                  <a:pt x="1559247" y="-248389"/>
                  <a:pt x="3528393" y="0"/>
                </a:cubicBezTo>
                <a:cubicBezTo>
                  <a:pt x="5457739" y="-4682"/>
                  <a:pt x="7049310" y="98964"/>
                  <a:pt x="7056786" y="217898"/>
                </a:cubicBezTo>
                <a:cubicBezTo>
                  <a:pt x="7147614" y="530386"/>
                  <a:pt x="5822418" y="292339"/>
                  <a:pt x="3528393" y="435796"/>
                </a:cubicBezTo>
                <a:cubicBezTo>
                  <a:pt x="1592389" y="436396"/>
                  <a:pt x="1061" y="350367"/>
                  <a:pt x="0" y="217898"/>
                </a:cubicBezTo>
                <a:close/>
              </a:path>
            </a:pathLst>
          </a:custGeom>
          <a:noFill/>
          <a:ln>
            <a:solidFill>
              <a:srgbClr val="FF0000"/>
            </a:solidFill>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0" name="Elipse 19">
            <a:extLst>
              <a:ext uri="{FF2B5EF4-FFF2-40B4-BE49-F238E27FC236}">
                <a16:creationId xmlns:a16="http://schemas.microsoft.com/office/drawing/2014/main" id="{8124484A-BCF0-E8EC-3C97-1DA3E384DF70}"/>
              </a:ext>
            </a:extLst>
          </p:cNvPr>
          <p:cNvSpPr/>
          <p:nvPr/>
        </p:nvSpPr>
        <p:spPr>
          <a:xfrm>
            <a:off x="7097335" y="5504826"/>
            <a:ext cx="7056785" cy="435796"/>
          </a:xfrm>
          <a:custGeom>
            <a:avLst/>
            <a:gdLst>
              <a:gd name="csX0" fmla="*/ 0 w 7056785"/>
              <a:gd name="csY0" fmla="*/ 217898 h 435796"/>
              <a:gd name="csX1" fmla="*/ 3528393 w 7056785"/>
              <a:gd name="csY1" fmla="*/ 0 h 435796"/>
              <a:gd name="csX2" fmla="*/ 7056786 w 7056785"/>
              <a:gd name="csY2" fmla="*/ 217898 h 435796"/>
              <a:gd name="csX3" fmla="*/ 3528393 w 7056785"/>
              <a:gd name="csY3" fmla="*/ 435796 h 435796"/>
              <a:gd name="csX4" fmla="*/ 0 w 7056785"/>
              <a:gd name="csY4" fmla="*/ 217898 h 435796"/>
            </a:gdLst>
            <a:ahLst/>
            <a:cxnLst>
              <a:cxn ang="0">
                <a:pos x="csX0" y="csY0"/>
              </a:cxn>
              <a:cxn ang="0">
                <a:pos x="csX1" y="csY1"/>
              </a:cxn>
              <a:cxn ang="0">
                <a:pos x="csX2" y="csY2"/>
              </a:cxn>
              <a:cxn ang="0">
                <a:pos x="csX3" y="csY3"/>
              </a:cxn>
              <a:cxn ang="0">
                <a:pos x="csX4" y="csY4"/>
              </a:cxn>
            </a:cxnLst>
            <a:rect l="l" t="t" r="r" b="b"/>
            <a:pathLst>
              <a:path w="7056785" h="435796" extrusionOk="0">
                <a:moveTo>
                  <a:pt x="0" y="217898"/>
                </a:moveTo>
                <a:cubicBezTo>
                  <a:pt x="-43321" y="-23550"/>
                  <a:pt x="1559247" y="-248389"/>
                  <a:pt x="3528393" y="0"/>
                </a:cubicBezTo>
                <a:cubicBezTo>
                  <a:pt x="5457739" y="-4682"/>
                  <a:pt x="7049310" y="98964"/>
                  <a:pt x="7056786" y="217898"/>
                </a:cubicBezTo>
                <a:cubicBezTo>
                  <a:pt x="7147614" y="530386"/>
                  <a:pt x="5822418" y="292339"/>
                  <a:pt x="3528393" y="435796"/>
                </a:cubicBezTo>
                <a:cubicBezTo>
                  <a:pt x="1592389" y="436396"/>
                  <a:pt x="1061" y="350367"/>
                  <a:pt x="0" y="217898"/>
                </a:cubicBezTo>
                <a:close/>
              </a:path>
            </a:pathLst>
          </a:custGeom>
          <a:noFill/>
          <a:ln>
            <a:solidFill>
              <a:srgbClr val="FF0000"/>
            </a:solidFill>
            <a:extLst>
              <a:ext uri="{C807C97D-BFC1-408E-A445-0C87EB9F89A2}">
                <ask:lineSketchStyleProps xmlns:ask="http://schemas.microsoft.com/office/drawing/2018/sketchyshapes" sd="264327539">
                  <a:prstGeom prst="ellipse">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pt-BR"/>
          </a:p>
        </p:txBody>
      </p:sp>
    </p:spTree>
    <p:extLst>
      <p:ext uri="{BB962C8B-B14F-4D97-AF65-F5344CB8AC3E}">
        <p14:creationId xmlns:p14="http://schemas.microsoft.com/office/powerpoint/2010/main" val="121343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4866</TotalTime>
  <Words>1796</Words>
  <Application>Microsoft Office PowerPoint</Application>
  <PresentationFormat>Personalizar</PresentationFormat>
  <Paragraphs>109</Paragraphs>
  <Slides>18</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18</vt:i4>
      </vt:variant>
    </vt:vector>
  </HeadingPairs>
  <TitlesOfParts>
    <vt:vector size="23" baseType="lpstr">
      <vt:lpstr>Arial</vt:lpstr>
      <vt:lpstr>Calibri</vt:lpstr>
      <vt:lpstr>Open Sans</vt:lpstr>
      <vt:lpstr>Open Sans</vt: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Notebook Profissonal</dc:creator>
  <cp:lastModifiedBy>Leonardo Motta</cp:lastModifiedBy>
  <cp:revision>8</cp:revision>
  <dcterms:created xsi:type="dcterms:W3CDTF">2023-01-16T17:00:17Z</dcterms:created>
  <dcterms:modified xsi:type="dcterms:W3CDTF">2026-04-09T18:03:08Z</dcterms:modified>
</cp:coreProperties>
</file>